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6858000" cy="9144000"/>
  <p:embeddedFontLst>
    <p:embeddedFont>
      <p:font typeface="Libre Franklin"/>
      <p:regular r:id="rId16"/>
      <p:bold r:id="rId17"/>
      <p:italic r:id="rId18"/>
      <p:boldItalic r:id="rId19"/>
    </p:embeddedFont>
    <p:embeddedFont>
      <p:font typeface="Open Sans"/>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OpenSans-regular.fntdata"/><Relationship Id="rId11" Type="http://schemas.openxmlformats.org/officeDocument/2006/relationships/slide" Target="slides/slide7.xml"/><Relationship Id="rId22" Type="http://schemas.openxmlformats.org/officeDocument/2006/relationships/font" Target="fonts/OpenSans-italic.fntdata"/><Relationship Id="rId10" Type="http://schemas.openxmlformats.org/officeDocument/2006/relationships/slide" Target="slides/slide6.xml"/><Relationship Id="rId21" Type="http://schemas.openxmlformats.org/officeDocument/2006/relationships/font" Target="fonts/OpenSans-bold.fntdata"/><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font" Target="fonts/OpenSans-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LibreFranklin-bold.fntdata"/><Relationship Id="rId16" Type="http://schemas.openxmlformats.org/officeDocument/2006/relationships/font" Target="fonts/LibreFranklin-regular.fntdata"/><Relationship Id="rId5" Type="http://schemas.openxmlformats.org/officeDocument/2006/relationships/slide" Target="slides/slide1.xml"/><Relationship Id="rId19" Type="http://schemas.openxmlformats.org/officeDocument/2006/relationships/font" Target="fonts/LibreFranklin-boldItalic.fntdata"/><Relationship Id="rId6" Type="http://schemas.openxmlformats.org/officeDocument/2006/relationships/slide" Target="slides/slide2.xml"/><Relationship Id="rId18" Type="http://schemas.openxmlformats.org/officeDocument/2006/relationships/font" Target="fonts/LibreFranklin-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4</a:t>
            </a:r>
            <a:r>
              <a:rPr baseline="30000" lang="en-US"/>
              <a:t>th</a:t>
            </a:r>
            <a:r>
              <a:rPr lang="en-US"/>
              <a:t> bullet: Du Bois: American sociologist and social reformer</a:t>
            </a:r>
            <a:endParaRPr/>
          </a:p>
          <a:p>
            <a:pPr indent="0" lvl="0" marL="0" rtl="0" algn="l">
              <a:spcBef>
                <a:spcPts val="0"/>
              </a:spcBef>
              <a:spcAft>
                <a:spcPts val="0"/>
              </a:spcAft>
              <a:buNone/>
            </a:pPr>
            <a:r>
              <a:rPr lang="en-US">
                <a:latin typeface="Open Sans"/>
                <a:ea typeface="Open Sans"/>
                <a:cs typeface="Open Sans"/>
                <a:sym typeface="Open Sans"/>
              </a:rPr>
              <a:t>5</a:t>
            </a:r>
            <a:r>
              <a:rPr baseline="30000" lang="en-US">
                <a:latin typeface="Open Sans"/>
                <a:ea typeface="Open Sans"/>
                <a:cs typeface="Open Sans"/>
                <a:sym typeface="Open Sans"/>
              </a:rPr>
              <a:t>th</a:t>
            </a:r>
            <a:r>
              <a:rPr lang="en-US">
                <a:latin typeface="Open Sans"/>
                <a:ea typeface="Open Sans"/>
                <a:cs typeface="Open Sans"/>
                <a:sym typeface="Open Sans"/>
              </a:rPr>
              <a:t> bullet: of the law, politics, and American sociology that focused on efforts of white people to maintain their historical advantages over people of color. </a:t>
            </a:r>
            <a:endParaRPr/>
          </a:p>
        </p:txBody>
      </p:sp>
      <p:sp>
        <p:nvSpPr>
          <p:cNvPr id="112" name="Google Shape;112;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8" name="Google Shape;118;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Open Sans"/>
              <a:buNone/>
            </a:pPr>
            <a:r>
              <a:rPr lang="en-US">
                <a:latin typeface="Open Sans"/>
                <a:ea typeface="Open Sans"/>
                <a:cs typeface="Open Sans"/>
                <a:sym typeface="Open Sans"/>
              </a:rPr>
              <a:t>1</a:t>
            </a:r>
            <a:r>
              <a:rPr baseline="30000" lang="en-US">
                <a:latin typeface="Open Sans"/>
                <a:ea typeface="Open Sans"/>
                <a:cs typeface="Open Sans"/>
                <a:sym typeface="Open Sans"/>
              </a:rPr>
              <a:t>st</a:t>
            </a:r>
            <a:r>
              <a:rPr lang="en-US">
                <a:latin typeface="Open Sans"/>
                <a:ea typeface="Open Sans"/>
                <a:cs typeface="Open Sans"/>
                <a:sym typeface="Open Sans"/>
              </a:rPr>
              <a:t> bullet: which was based on popular depictions of Black Americans</a:t>
            </a:r>
            <a:endParaRPr/>
          </a:p>
          <a:p>
            <a:pPr indent="0" lvl="0" marL="0" rtl="0" algn="l">
              <a:spcBef>
                <a:spcPts val="0"/>
              </a:spcBef>
              <a:spcAft>
                <a:spcPts val="0"/>
              </a:spcAft>
              <a:buNone/>
            </a:pPr>
            <a:r>
              <a:rPr lang="en-US"/>
              <a:t>2</a:t>
            </a:r>
            <a:r>
              <a:rPr baseline="30000" lang="en-US"/>
              <a:t>nd</a:t>
            </a:r>
            <a:r>
              <a:rPr lang="en-US"/>
              <a:t> bullet: According to music scholar Jon W. Finson</a:t>
            </a:r>
            <a:endParaRPr/>
          </a:p>
          <a:p>
            <a:pPr indent="0" lvl="0" marL="0" rtl="0" algn="l">
              <a:spcBef>
                <a:spcPts val="0"/>
              </a:spcBef>
              <a:spcAft>
                <a:spcPts val="0"/>
              </a:spcAft>
              <a:buNone/>
            </a:pPr>
            <a:r>
              <a:rPr lang="en-US"/>
              <a:t>3</a:t>
            </a:r>
            <a:r>
              <a:rPr baseline="30000" lang="en-US"/>
              <a:t>rd</a:t>
            </a:r>
            <a:r>
              <a:rPr lang="en-US"/>
              <a:t>: </a:t>
            </a:r>
            <a:r>
              <a:rPr lang="en-US">
                <a:latin typeface="Open Sans"/>
                <a:ea typeface="Open Sans"/>
                <a:cs typeface="Open Sans"/>
                <a:sym typeface="Open Sans"/>
              </a:rPr>
              <a:t>First form of national popular entertainment</a:t>
            </a:r>
            <a:endParaRPr/>
          </a:p>
          <a:p>
            <a:pPr indent="0" lvl="1" marL="457200" rtl="0" algn="l">
              <a:spcBef>
                <a:spcPts val="0"/>
              </a:spcBef>
              <a:spcAft>
                <a:spcPts val="0"/>
              </a:spcAft>
              <a:buNone/>
            </a:pPr>
            <a:r>
              <a:rPr lang="en-US">
                <a:latin typeface="Open Sans"/>
                <a:ea typeface="Open Sans"/>
                <a:cs typeface="Open Sans"/>
                <a:sym typeface="Open Sans"/>
              </a:rPr>
              <a:t>Minstrel: a member of a band of entertainers with blackened faces who performed songs and music ostensibly of black American origin.</a:t>
            </a:r>
            <a:endParaRPr/>
          </a:p>
          <a:p>
            <a:pPr indent="0" lvl="1" marL="457200" rtl="0" algn="l">
              <a:spcBef>
                <a:spcPts val="0"/>
              </a:spcBef>
              <a:spcAft>
                <a:spcPts val="0"/>
              </a:spcAft>
              <a:buNone/>
            </a:pPr>
            <a:r>
              <a:rPr lang="en-US">
                <a:latin typeface="Open Sans"/>
                <a:ea typeface="Open Sans"/>
                <a:cs typeface="Open Sans"/>
                <a:sym typeface="Open Sans"/>
              </a:rPr>
              <a:t>4</a:t>
            </a:r>
            <a:r>
              <a:rPr baseline="30000" lang="en-US">
                <a:latin typeface="Open Sans"/>
                <a:ea typeface="Open Sans"/>
                <a:cs typeface="Open Sans"/>
                <a:sym typeface="Open Sans"/>
              </a:rPr>
              <a:t>th</a:t>
            </a:r>
            <a:r>
              <a:rPr lang="en-US">
                <a:latin typeface="Open Sans"/>
                <a:ea typeface="Open Sans"/>
                <a:cs typeface="Open Sans"/>
                <a:sym typeface="Open Sans"/>
              </a:rPr>
              <a:t>: Slavery was abolished in 1865</a:t>
            </a:r>
            <a:endParaRPr/>
          </a:p>
          <a:p>
            <a:pPr indent="0" lvl="1" marL="457200" rtl="0" algn="l">
              <a:spcBef>
                <a:spcPts val="0"/>
              </a:spcBef>
              <a:spcAft>
                <a:spcPts val="0"/>
              </a:spcAft>
              <a:buNone/>
            </a:pPr>
            <a:r>
              <a:rPr lang="en-US">
                <a:latin typeface="Open Sans"/>
                <a:ea typeface="Open Sans"/>
                <a:cs typeface="Open Sans"/>
                <a:sym typeface="Open Sans"/>
              </a:rPr>
              <a:t>5</a:t>
            </a:r>
            <a:r>
              <a:rPr baseline="30000" lang="en-US">
                <a:latin typeface="Open Sans"/>
                <a:ea typeface="Open Sans"/>
                <a:cs typeface="Open Sans"/>
                <a:sym typeface="Open Sans"/>
              </a:rPr>
              <a:t>th</a:t>
            </a:r>
            <a:r>
              <a:rPr lang="en-US">
                <a:latin typeface="Open Sans"/>
                <a:ea typeface="Open Sans"/>
                <a:cs typeface="Open Sans"/>
                <a:sym typeface="Open Sans"/>
              </a:rPr>
              <a:t>: to distance themselves from their own lower social, political and economic status in the US. </a:t>
            </a:r>
            <a:endParaRPr/>
          </a:p>
          <a:p>
            <a:pPr indent="0" lvl="0" marL="0" rtl="0" algn="l">
              <a:spcBef>
                <a:spcPts val="0"/>
              </a:spcBef>
              <a:spcAft>
                <a:spcPts val="0"/>
              </a:spcAft>
              <a:buNone/>
            </a:pPr>
            <a:r>
              <a:t/>
            </a:r>
            <a:endParaRPr/>
          </a:p>
        </p:txBody>
      </p:sp>
      <p:sp>
        <p:nvSpPr>
          <p:cNvPr id="119" name="Google Shape;119;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Invoke: African American vernacular</a:t>
            </a:r>
            <a:endParaRPr/>
          </a:p>
          <a:p>
            <a:pPr indent="0" lvl="0" marL="0" rtl="0" algn="l">
              <a:spcBef>
                <a:spcPts val="0"/>
              </a:spcBef>
              <a:spcAft>
                <a:spcPts val="0"/>
              </a:spcAft>
              <a:buNone/>
            </a:pPr>
            <a:r>
              <a:rPr lang="en-US"/>
              <a:t>Janus-faced: insincere or deceitful – having two sharply contrasting aspects of characteristics</a:t>
            </a:r>
            <a:endParaRPr/>
          </a:p>
          <a:p>
            <a:pPr indent="0" lvl="0" marL="0" rtl="0" algn="l">
              <a:spcBef>
                <a:spcPts val="0"/>
              </a:spcBef>
              <a:spcAft>
                <a:spcPts val="0"/>
              </a:spcAft>
              <a:buNone/>
            </a:pPr>
            <a:r>
              <a:rPr lang="en-US"/>
              <a:t>Would darken their face with shoe polish, greasepaint, or burnt cork</a:t>
            </a:r>
            <a:endParaRPr/>
          </a:p>
        </p:txBody>
      </p:sp>
      <p:sp>
        <p:nvSpPr>
          <p:cNvPr id="126" name="Google Shape;126;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2" name="Google Shape;132;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David Leonard – Professor of comparative Ethnic Studies and American Studies and Culture</a:t>
            </a:r>
            <a:endParaRPr/>
          </a:p>
          <a:p>
            <a:pPr indent="0" lvl="0" marL="0" rtl="0" algn="l">
              <a:spcBef>
                <a:spcPts val="0"/>
              </a:spcBef>
              <a:spcAft>
                <a:spcPts val="0"/>
              </a:spcAft>
              <a:buNone/>
            </a:pPr>
            <a:r>
              <a:rPr lang="en-US"/>
              <a:t>Jim Crow – collection of state and local statutes that legalized racial segregation. Named after the black minstrel show character. </a:t>
            </a:r>
            <a:endParaRPr/>
          </a:p>
          <a:p>
            <a:pPr indent="0" lvl="0" marL="0" rtl="0" algn="l">
              <a:spcBef>
                <a:spcPts val="0"/>
              </a:spcBef>
              <a:spcAft>
                <a:spcPts val="0"/>
              </a:spcAft>
              <a:buNone/>
            </a:pPr>
            <a:r>
              <a:rPr lang="en-US"/>
              <a:t>5</a:t>
            </a:r>
            <a:r>
              <a:rPr baseline="30000" lang="en-US"/>
              <a:t>th</a:t>
            </a:r>
            <a:r>
              <a:rPr lang="en-US"/>
              <a:t>: including being lazy, ignorant, superstitious, hypersexual, criminal, or cowardly</a:t>
            </a:r>
            <a:endParaRPr/>
          </a:p>
        </p:txBody>
      </p:sp>
      <p:sp>
        <p:nvSpPr>
          <p:cNvPr id="133" name="Google Shape;133;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5" name="Google Shape;145;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2</a:t>
            </a:r>
            <a:r>
              <a:rPr baseline="30000" lang="en-US"/>
              <a:t>nd</a:t>
            </a:r>
            <a:r>
              <a:rPr lang="en-US"/>
              <a:t>: Desmond Richardson: concert dance career started at Alvin Ailey. African American dancer who has mastered hip-hop, classical, modern, and contemporary ballet. First African American principal dancer since the inception of ABT. </a:t>
            </a:r>
            <a:endParaRPr/>
          </a:p>
        </p:txBody>
      </p:sp>
      <p:sp>
        <p:nvSpPr>
          <p:cNvPr id="146" name="Google Shape;146;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3" name="Google Shape;153;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Background: Moorish general, Othello, is led through lies and deceit of closest friend, Lago. He’s led to believe his wife, Desdemona, is unfaithful. In his heartbreak and anger, he kills her and afterwards, himself. </a:t>
            </a:r>
            <a:endParaRPr/>
          </a:p>
        </p:txBody>
      </p:sp>
      <p:sp>
        <p:nvSpPr>
          <p:cNvPr id="154" name="Google Shape;154;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bg>
      <p:bgPr>
        <a:solidFill>
          <a:schemeClr val="lt2"/>
        </a:solidFill>
      </p:bgPr>
    </p:bg>
    <p:spTree>
      <p:nvGrpSpPr>
        <p:cNvPr id="16" name="Shape 16"/>
        <p:cNvGrpSpPr/>
        <p:nvPr/>
      </p:nvGrpSpPr>
      <p:grpSpPr>
        <a:xfrm>
          <a:off x="0" y="0"/>
          <a:ext cx="0" cy="0"/>
          <a:chOff x="0" y="0"/>
          <a:chExt cx="0" cy="0"/>
        </a:xfrm>
      </p:grpSpPr>
      <p:sp>
        <p:nvSpPr>
          <p:cNvPr id="17" name="Google Shape;17;p2"/>
          <p:cNvSpPr txBox="1"/>
          <p:nvPr>
            <p:ph type="ctrTitle"/>
          </p:nvPr>
        </p:nvSpPr>
        <p:spPr>
          <a:xfrm>
            <a:off x="1915128" y="1788454"/>
            <a:ext cx="8361229" cy="2098226"/>
          </a:xfrm>
          <a:prstGeom prst="rect">
            <a:avLst/>
          </a:prstGeom>
          <a:noFill/>
          <a:ln>
            <a:noFill/>
          </a:ln>
        </p:spPr>
        <p:txBody>
          <a:bodyPr anchorCtr="0" anchor="b" bIns="45700" lIns="91425" spcFirstLastPara="1" rIns="91425" wrap="square" tIns="45700">
            <a:noAutofit/>
          </a:bodyPr>
          <a:lstStyle>
            <a:lvl1pPr lvl="0" algn="ctr">
              <a:lnSpc>
                <a:spcPct val="89000"/>
              </a:lnSpc>
              <a:spcBef>
                <a:spcPts val="0"/>
              </a:spcBef>
              <a:spcAft>
                <a:spcPts val="0"/>
              </a:spcAft>
              <a:buClr>
                <a:schemeClr val="dk2"/>
              </a:buClr>
              <a:buSzPts val="7200"/>
              <a:buFont typeface="Libre Franklin"/>
              <a:buNone/>
              <a:defRPr sz="7200" cap="none">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2"/>
          <p:cNvSpPr txBox="1"/>
          <p:nvPr>
            <p:ph idx="1" type="subTitle"/>
          </p:nvPr>
        </p:nvSpPr>
        <p:spPr>
          <a:xfrm>
            <a:off x="2679906" y="3956279"/>
            <a:ext cx="6831673" cy="1086237"/>
          </a:xfrm>
          <a:prstGeom prst="rect">
            <a:avLst/>
          </a:prstGeom>
          <a:noFill/>
          <a:ln>
            <a:noFill/>
          </a:ln>
        </p:spPr>
        <p:txBody>
          <a:bodyPr anchorCtr="0" anchor="t" bIns="45700" lIns="91425" spcFirstLastPara="1" rIns="91425" wrap="square" tIns="45700">
            <a:noAutofit/>
          </a:bodyPr>
          <a:lstStyle>
            <a:lvl1pPr lvl="0" algn="ctr">
              <a:lnSpc>
                <a:spcPct val="112000"/>
              </a:lnSpc>
              <a:spcBef>
                <a:spcPts val="0"/>
              </a:spcBef>
              <a:spcAft>
                <a:spcPts val="0"/>
              </a:spcAft>
              <a:buClr>
                <a:schemeClr val="dk2"/>
              </a:buClr>
              <a:buSzPts val="2300"/>
              <a:buNone/>
              <a:defRPr sz="2300"/>
            </a:lvl1pPr>
            <a:lvl2pPr lvl="1" algn="ctr">
              <a:lnSpc>
                <a:spcPct val="94000"/>
              </a:lnSpc>
              <a:spcBef>
                <a:spcPts val="500"/>
              </a:spcBef>
              <a:spcAft>
                <a:spcPts val="0"/>
              </a:spcAft>
              <a:buClr>
                <a:schemeClr val="dk2"/>
              </a:buClr>
              <a:buSzPts val="2000"/>
              <a:buNone/>
              <a:defRPr sz="2000"/>
            </a:lvl2pPr>
            <a:lvl3pPr lvl="2" algn="ctr">
              <a:lnSpc>
                <a:spcPct val="94000"/>
              </a:lnSpc>
              <a:spcBef>
                <a:spcPts val="500"/>
              </a:spcBef>
              <a:spcAft>
                <a:spcPts val="0"/>
              </a:spcAft>
              <a:buClr>
                <a:schemeClr val="dk2"/>
              </a:buClr>
              <a:buSzPts val="1800"/>
              <a:buNone/>
              <a:defRPr sz="1800"/>
            </a:lvl3pPr>
            <a:lvl4pPr lvl="3" algn="ctr">
              <a:lnSpc>
                <a:spcPct val="94000"/>
              </a:lnSpc>
              <a:spcBef>
                <a:spcPts val="500"/>
              </a:spcBef>
              <a:spcAft>
                <a:spcPts val="0"/>
              </a:spcAft>
              <a:buClr>
                <a:schemeClr val="dk2"/>
              </a:buClr>
              <a:buSzPts val="1600"/>
              <a:buNone/>
              <a:defRPr sz="1600"/>
            </a:lvl4pPr>
            <a:lvl5pPr lvl="4" algn="ctr">
              <a:lnSpc>
                <a:spcPct val="94000"/>
              </a:lnSpc>
              <a:spcBef>
                <a:spcPts val="500"/>
              </a:spcBef>
              <a:spcAft>
                <a:spcPts val="0"/>
              </a:spcAft>
              <a:buClr>
                <a:schemeClr val="dk2"/>
              </a:buClr>
              <a:buSzPts val="1600"/>
              <a:buNone/>
              <a:defRPr sz="1600"/>
            </a:lvl5pPr>
            <a:lvl6pPr lvl="5" algn="ctr">
              <a:lnSpc>
                <a:spcPct val="94000"/>
              </a:lnSpc>
              <a:spcBef>
                <a:spcPts val="500"/>
              </a:spcBef>
              <a:spcAft>
                <a:spcPts val="0"/>
              </a:spcAft>
              <a:buClr>
                <a:schemeClr val="dk2"/>
              </a:buClr>
              <a:buSzPts val="1600"/>
              <a:buNone/>
              <a:defRPr sz="1600"/>
            </a:lvl6pPr>
            <a:lvl7pPr lvl="6" algn="ctr">
              <a:lnSpc>
                <a:spcPct val="94000"/>
              </a:lnSpc>
              <a:spcBef>
                <a:spcPts val="500"/>
              </a:spcBef>
              <a:spcAft>
                <a:spcPts val="0"/>
              </a:spcAft>
              <a:buClr>
                <a:schemeClr val="dk2"/>
              </a:buClr>
              <a:buSzPts val="1600"/>
              <a:buNone/>
              <a:defRPr sz="1600"/>
            </a:lvl7pPr>
            <a:lvl8pPr lvl="7" algn="ctr">
              <a:lnSpc>
                <a:spcPct val="94000"/>
              </a:lnSpc>
              <a:spcBef>
                <a:spcPts val="500"/>
              </a:spcBef>
              <a:spcAft>
                <a:spcPts val="0"/>
              </a:spcAft>
              <a:buClr>
                <a:schemeClr val="dk2"/>
              </a:buClr>
              <a:buSzPts val="1600"/>
              <a:buNone/>
              <a:defRPr sz="1600"/>
            </a:lvl8pPr>
            <a:lvl9pPr lvl="8" algn="ctr">
              <a:lnSpc>
                <a:spcPct val="94000"/>
              </a:lnSpc>
              <a:spcBef>
                <a:spcPts val="500"/>
              </a:spcBef>
              <a:spcAft>
                <a:spcPts val="200"/>
              </a:spcAft>
              <a:buClr>
                <a:schemeClr val="dk2"/>
              </a:buClr>
              <a:buSzPts val="1600"/>
              <a:buNone/>
              <a:defRPr sz="1600"/>
            </a:lvl9pPr>
          </a:lstStyle>
          <a:p/>
        </p:txBody>
      </p:sp>
      <p:sp>
        <p:nvSpPr>
          <p:cNvPr id="19" name="Google Shape;19;p2"/>
          <p:cNvSpPr txBox="1"/>
          <p:nvPr>
            <p:ph idx="10" type="dt"/>
          </p:nvPr>
        </p:nvSpPr>
        <p:spPr>
          <a:xfrm>
            <a:off x="752858" y="6453386"/>
            <a:ext cx="1607944"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1" type="ftr"/>
          </p:nvPr>
        </p:nvSpPr>
        <p:spPr>
          <a:xfrm>
            <a:off x="2584054" y="6453386"/>
            <a:ext cx="7023377" cy="40461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
          <p:cNvSpPr txBox="1"/>
          <p:nvPr>
            <p:ph idx="12" type="sldNum"/>
          </p:nvPr>
        </p:nvSpPr>
        <p:spPr>
          <a:xfrm>
            <a:off x="9830683"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dk2"/>
                </a:solidFill>
                <a:latin typeface="Libre Franklin"/>
                <a:ea typeface="Libre Franklin"/>
                <a:cs typeface="Libre Franklin"/>
                <a:sym typeface="Libre Franklin"/>
              </a:defRPr>
            </a:lvl1pPr>
            <a:lvl2pPr indent="0" lvl="1" marL="0" algn="r">
              <a:spcBef>
                <a:spcPts val="0"/>
              </a:spcBef>
              <a:buNone/>
              <a:defRPr b="0" i="0" sz="1200" u="none" cap="none" strike="noStrike">
                <a:solidFill>
                  <a:schemeClr val="dk2"/>
                </a:solidFill>
                <a:latin typeface="Libre Franklin"/>
                <a:ea typeface="Libre Franklin"/>
                <a:cs typeface="Libre Franklin"/>
                <a:sym typeface="Libre Franklin"/>
              </a:defRPr>
            </a:lvl2pPr>
            <a:lvl3pPr indent="0" lvl="2" marL="0" algn="r">
              <a:spcBef>
                <a:spcPts val="0"/>
              </a:spcBef>
              <a:buNone/>
              <a:defRPr b="0" i="0" sz="1200" u="none" cap="none" strike="noStrike">
                <a:solidFill>
                  <a:schemeClr val="dk2"/>
                </a:solidFill>
                <a:latin typeface="Libre Franklin"/>
                <a:ea typeface="Libre Franklin"/>
                <a:cs typeface="Libre Franklin"/>
                <a:sym typeface="Libre Franklin"/>
              </a:defRPr>
            </a:lvl3pPr>
            <a:lvl4pPr indent="0" lvl="3" marL="0" algn="r">
              <a:spcBef>
                <a:spcPts val="0"/>
              </a:spcBef>
              <a:buNone/>
              <a:defRPr b="0" i="0" sz="1200" u="none" cap="none" strike="noStrike">
                <a:solidFill>
                  <a:schemeClr val="dk2"/>
                </a:solidFill>
                <a:latin typeface="Libre Franklin"/>
                <a:ea typeface="Libre Franklin"/>
                <a:cs typeface="Libre Franklin"/>
                <a:sym typeface="Libre Franklin"/>
              </a:defRPr>
            </a:lvl4pPr>
            <a:lvl5pPr indent="0" lvl="4" marL="0" algn="r">
              <a:spcBef>
                <a:spcPts val="0"/>
              </a:spcBef>
              <a:buNone/>
              <a:defRPr b="0" i="0" sz="1200" u="none" cap="none" strike="noStrike">
                <a:solidFill>
                  <a:schemeClr val="dk2"/>
                </a:solidFill>
                <a:latin typeface="Libre Franklin"/>
                <a:ea typeface="Libre Franklin"/>
                <a:cs typeface="Libre Franklin"/>
                <a:sym typeface="Libre Franklin"/>
              </a:defRPr>
            </a:lvl5pPr>
            <a:lvl6pPr indent="0" lvl="5" marL="0" algn="r">
              <a:spcBef>
                <a:spcPts val="0"/>
              </a:spcBef>
              <a:buNone/>
              <a:defRPr b="0" i="0" sz="1200" u="none" cap="none" strike="noStrike">
                <a:solidFill>
                  <a:schemeClr val="dk2"/>
                </a:solidFill>
                <a:latin typeface="Libre Franklin"/>
                <a:ea typeface="Libre Franklin"/>
                <a:cs typeface="Libre Franklin"/>
                <a:sym typeface="Libre Franklin"/>
              </a:defRPr>
            </a:lvl6pPr>
            <a:lvl7pPr indent="0" lvl="6" marL="0" algn="r">
              <a:spcBef>
                <a:spcPts val="0"/>
              </a:spcBef>
              <a:buNone/>
              <a:defRPr b="0" i="0" sz="1200" u="none" cap="none" strike="noStrike">
                <a:solidFill>
                  <a:schemeClr val="dk2"/>
                </a:solidFill>
                <a:latin typeface="Libre Franklin"/>
                <a:ea typeface="Libre Franklin"/>
                <a:cs typeface="Libre Franklin"/>
                <a:sym typeface="Libre Franklin"/>
              </a:defRPr>
            </a:lvl7pPr>
            <a:lvl8pPr indent="0" lvl="7" marL="0" algn="r">
              <a:spcBef>
                <a:spcPts val="0"/>
              </a:spcBef>
              <a:buNone/>
              <a:defRPr b="0" i="0" sz="1200" u="none" cap="none" strike="noStrike">
                <a:solidFill>
                  <a:schemeClr val="dk2"/>
                </a:solidFill>
                <a:latin typeface="Libre Franklin"/>
                <a:ea typeface="Libre Franklin"/>
                <a:cs typeface="Libre Franklin"/>
                <a:sym typeface="Libre Franklin"/>
              </a:defRPr>
            </a:lvl8pPr>
            <a:lvl9pPr indent="0" lvl="8" marL="0" algn="r">
              <a:spcBef>
                <a:spcPts val="0"/>
              </a:spcBef>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grpSp>
        <p:nvGrpSpPr>
          <p:cNvPr id="22" name="Google Shape;22;p2"/>
          <p:cNvGrpSpPr/>
          <p:nvPr/>
        </p:nvGrpSpPr>
        <p:grpSpPr>
          <a:xfrm>
            <a:off x="752858" y="744469"/>
            <a:ext cx="10674116" cy="5349671"/>
            <a:chOff x="752858" y="744469"/>
            <a:chExt cx="10674116" cy="5349671"/>
          </a:xfrm>
        </p:grpSpPr>
        <p:sp>
          <p:nvSpPr>
            <p:cNvPr id="23" name="Google Shape;23;p2"/>
            <p:cNvSpPr/>
            <p:nvPr/>
          </p:nvSpPr>
          <p:spPr>
            <a:xfrm>
              <a:off x="8151962" y="1685652"/>
              <a:ext cx="3275013" cy="4408488"/>
            </a:xfrm>
            <a:custGeom>
              <a:rect b="b" l="l" r="r" t="t"/>
              <a:pathLst>
                <a:path extrusionOk="0" h="10000" w="10000">
                  <a:moveTo>
                    <a:pt x="8761" y="0"/>
                  </a:moveTo>
                  <a:lnTo>
                    <a:pt x="10000" y="0"/>
                  </a:lnTo>
                  <a:lnTo>
                    <a:pt x="10000" y="10000"/>
                  </a:lnTo>
                  <a:lnTo>
                    <a:pt x="0" y="10000"/>
                  </a:lnTo>
                  <a:lnTo>
                    <a:pt x="0" y="9126"/>
                  </a:lnTo>
                  <a:lnTo>
                    <a:pt x="8761" y="9127"/>
                  </a:lnTo>
                  <a:lnTo>
                    <a:pt x="8761" y="0"/>
                  </a:lnTo>
                  <a:close/>
                </a:path>
              </a:pathLst>
            </a:custGeom>
            <a:solidFill>
              <a:schemeClr val="dk2"/>
            </a:solidFill>
            <a:ln>
              <a:noFill/>
            </a:ln>
          </p:spPr>
        </p:sp>
        <p:sp>
          <p:nvSpPr>
            <p:cNvPr id="24" name="Google Shape;24;p2"/>
            <p:cNvSpPr/>
            <p:nvPr/>
          </p:nvSpPr>
          <p:spPr>
            <a:xfrm rot="10800000">
              <a:off x="752858" y="744469"/>
              <a:ext cx="3275668" cy="4408488"/>
            </a:xfrm>
            <a:custGeom>
              <a:rect b="b" l="l" r="r" t="t"/>
              <a:pathLst>
                <a:path extrusionOk="0" h="10000" w="10002">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81" name="Shape 81"/>
        <p:cNvGrpSpPr/>
        <p:nvPr/>
      </p:nvGrpSpPr>
      <p:grpSpPr>
        <a:xfrm>
          <a:off x="0" y="0"/>
          <a:ext cx="0" cy="0"/>
          <a:chOff x="0" y="0"/>
          <a:chExt cx="0" cy="0"/>
        </a:xfrm>
      </p:grpSpPr>
      <p:sp>
        <p:nvSpPr>
          <p:cNvPr id="82" name="Google Shape;82;p11"/>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11"/>
          <p:cNvSpPr txBox="1"/>
          <p:nvPr>
            <p:ph idx="1" type="body"/>
          </p:nvPr>
        </p:nvSpPr>
        <p:spPr>
          <a:xfrm rot="5400000">
            <a:off x="4386262" y="-719138"/>
            <a:ext cx="3571875" cy="9601200"/>
          </a:xfrm>
          <a:prstGeom prst="rect">
            <a:avLst/>
          </a:prstGeom>
          <a:noFill/>
          <a:ln>
            <a:noFill/>
          </a:ln>
        </p:spPr>
        <p:txBody>
          <a:bodyPr anchorCtr="0" anchor="t" bIns="45700" lIns="91425" spcFirstLastPara="1" rIns="91425" wrap="square" tIns="45700">
            <a:noAutofit/>
          </a:bodyPr>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84" name="Google Shape;84;p11"/>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1"/>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1"/>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87" name="Shape 87"/>
        <p:cNvGrpSpPr/>
        <p:nvPr/>
      </p:nvGrpSpPr>
      <p:grpSpPr>
        <a:xfrm>
          <a:off x="0" y="0"/>
          <a:ext cx="0" cy="0"/>
          <a:chOff x="0" y="0"/>
          <a:chExt cx="0" cy="0"/>
        </a:xfrm>
      </p:grpSpPr>
      <p:sp>
        <p:nvSpPr>
          <p:cNvPr id="88" name="Google Shape;88;p12"/>
          <p:cNvSpPr txBox="1"/>
          <p:nvPr>
            <p:ph type="title"/>
          </p:nvPr>
        </p:nvSpPr>
        <p:spPr>
          <a:xfrm rot="5400000">
            <a:off x="7757822" y="2462895"/>
            <a:ext cx="5243244" cy="1565766"/>
          </a:xfrm>
          <a:prstGeom prst="rect">
            <a:avLst/>
          </a:prstGeom>
          <a:noFill/>
          <a:ln>
            <a:noFill/>
          </a:ln>
        </p:spPr>
        <p:txBody>
          <a:bodyPr anchorCtr="0" anchor="t" bIns="45700" lIns="91425" spcFirstLastPara="1" rIns="91425" wrap="square" tIns="45700">
            <a:no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12"/>
          <p:cNvSpPr txBox="1"/>
          <p:nvPr>
            <p:ph idx="1" type="body"/>
          </p:nvPr>
        </p:nvSpPr>
        <p:spPr>
          <a:xfrm rot="5400000">
            <a:off x="2839798" y="-844042"/>
            <a:ext cx="5243244" cy="8179641"/>
          </a:xfrm>
          <a:prstGeom prst="rect">
            <a:avLst/>
          </a:prstGeom>
          <a:noFill/>
          <a:ln>
            <a:noFill/>
          </a:ln>
        </p:spPr>
        <p:txBody>
          <a:bodyPr anchorCtr="0" anchor="t" bIns="45700" lIns="91425" spcFirstLastPara="1" rIns="91425" wrap="square" tIns="45700">
            <a:noAutofit/>
          </a:bodyPr>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90" name="Google Shape;90;p12"/>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2"/>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2"/>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5" name="Shape 25"/>
        <p:cNvGrpSpPr/>
        <p:nvPr/>
      </p:nvGrpSpPr>
      <p:grpSpPr>
        <a:xfrm>
          <a:off x="0" y="0"/>
          <a:ext cx="0" cy="0"/>
          <a:chOff x="0" y="0"/>
          <a:chExt cx="0" cy="0"/>
        </a:xfrm>
      </p:grpSpPr>
      <p:sp>
        <p:nvSpPr>
          <p:cNvPr id="26" name="Google Shape;26;p3"/>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3"/>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Autofit/>
          </a:bodyPr>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28" name="Google Shape;28;p3"/>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3"/>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1" name="Shape 31"/>
        <p:cNvGrpSpPr/>
        <p:nvPr/>
      </p:nvGrpSpPr>
      <p:grpSpPr>
        <a:xfrm>
          <a:off x="0" y="0"/>
          <a:ext cx="0" cy="0"/>
          <a:chOff x="0" y="0"/>
          <a:chExt cx="0" cy="0"/>
        </a:xfrm>
      </p:grpSpPr>
      <p:sp>
        <p:nvSpPr>
          <p:cNvPr id="32" name="Google Shape;32;p4"/>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lvl1pPr lvl="0" algn="l">
              <a:lnSpc>
                <a:spcPct val="89000"/>
              </a:lnSpc>
              <a:spcBef>
                <a:spcPts val="0"/>
              </a:spcBef>
              <a:spcAft>
                <a:spcPts val="0"/>
              </a:spcAft>
              <a:buClr>
                <a:schemeClr val="dk2"/>
              </a:buClr>
              <a:buSzPts val="4400"/>
              <a:buFont typeface="Libre Franklin"/>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4"/>
          <p:cNvSpPr txBox="1"/>
          <p:nvPr>
            <p:ph idx="1" type="body"/>
          </p:nvPr>
        </p:nvSpPr>
        <p:spPr>
          <a:xfrm>
            <a:off x="1371600" y="2285999"/>
            <a:ext cx="4447786" cy="3581401"/>
          </a:xfrm>
          <a:prstGeom prst="rect">
            <a:avLst/>
          </a:prstGeom>
          <a:noFill/>
          <a:ln>
            <a:noFill/>
          </a:ln>
        </p:spPr>
        <p:txBody>
          <a:bodyPr anchorCtr="0" anchor="t" bIns="45700" lIns="91425" spcFirstLastPara="1" rIns="91425" wrap="square" tIns="45700">
            <a:no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34" name="Google Shape;34;p4"/>
          <p:cNvSpPr txBox="1"/>
          <p:nvPr>
            <p:ph idx="2" type="body"/>
          </p:nvPr>
        </p:nvSpPr>
        <p:spPr>
          <a:xfrm>
            <a:off x="6525403" y="2285999"/>
            <a:ext cx="4447786" cy="3581401"/>
          </a:xfrm>
          <a:prstGeom prst="rect">
            <a:avLst/>
          </a:prstGeom>
          <a:noFill/>
          <a:ln>
            <a:noFill/>
          </a:ln>
        </p:spPr>
        <p:txBody>
          <a:bodyPr anchorCtr="0" anchor="t" bIns="45700" lIns="91425" spcFirstLastPara="1" rIns="91425" wrap="square" tIns="45700">
            <a:no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35" name="Google Shape;35;p4"/>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4"/>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4"/>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showMasterSp="0" type="secHead">
  <p:cSld name="SECTION_HEADER">
    <p:bg>
      <p:bgPr>
        <a:solidFill>
          <a:schemeClr val="dk2"/>
        </a:solidFill>
      </p:bgPr>
    </p:bg>
    <p:spTree>
      <p:nvGrpSpPr>
        <p:cNvPr id="38" name="Shape 38"/>
        <p:cNvGrpSpPr/>
        <p:nvPr/>
      </p:nvGrpSpPr>
      <p:grpSpPr>
        <a:xfrm>
          <a:off x="0" y="0"/>
          <a:ext cx="0" cy="0"/>
          <a:chOff x="0" y="0"/>
          <a:chExt cx="0" cy="0"/>
        </a:xfrm>
      </p:grpSpPr>
      <p:sp>
        <p:nvSpPr>
          <p:cNvPr id="39" name="Google Shape;39;p5"/>
          <p:cNvSpPr txBox="1"/>
          <p:nvPr>
            <p:ph type="title"/>
          </p:nvPr>
        </p:nvSpPr>
        <p:spPr>
          <a:xfrm>
            <a:off x="765025" y="1301360"/>
            <a:ext cx="9612971" cy="2852737"/>
          </a:xfrm>
          <a:prstGeom prst="rect">
            <a:avLst/>
          </a:prstGeom>
          <a:noFill/>
          <a:ln>
            <a:noFill/>
          </a:ln>
        </p:spPr>
        <p:txBody>
          <a:bodyPr anchorCtr="0" anchor="b" bIns="45700" lIns="91425" spcFirstLastPara="1" rIns="91425" wrap="square" tIns="45700">
            <a:noAutofit/>
          </a:bodyPr>
          <a:lstStyle>
            <a:lvl1pPr lvl="0" algn="r">
              <a:lnSpc>
                <a:spcPct val="89000"/>
              </a:lnSpc>
              <a:spcBef>
                <a:spcPts val="0"/>
              </a:spcBef>
              <a:spcAft>
                <a:spcPts val="0"/>
              </a:spcAft>
              <a:buClr>
                <a:schemeClr val="lt2"/>
              </a:buClr>
              <a:buSzPts val="7200"/>
              <a:buFont typeface="Libre Franklin"/>
              <a:buNone/>
              <a:defRPr sz="7200" cap="none">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5"/>
          <p:cNvSpPr txBox="1"/>
          <p:nvPr>
            <p:ph idx="1" type="body"/>
          </p:nvPr>
        </p:nvSpPr>
        <p:spPr>
          <a:xfrm>
            <a:off x="765025" y="4216328"/>
            <a:ext cx="9612971" cy="1143324"/>
          </a:xfrm>
          <a:prstGeom prst="rect">
            <a:avLst/>
          </a:prstGeom>
          <a:noFill/>
          <a:ln>
            <a:noFill/>
          </a:ln>
        </p:spPr>
        <p:txBody>
          <a:bodyPr anchorCtr="0" anchor="t" bIns="45700" lIns="91425" spcFirstLastPara="1" rIns="91425" wrap="square" tIns="45700">
            <a:noAutofit/>
          </a:bodyPr>
          <a:lstStyle>
            <a:lvl1pPr indent="-228600" lvl="0" marL="457200" algn="r">
              <a:lnSpc>
                <a:spcPct val="112000"/>
              </a:lnSpc>
              <a:spcBef>
                <a:spcPts val="0"/>
              </a:spcBef>
              <a:spcAft>
                <a:spcPts val="0"/>
              </a:spcAft>
              <a:buClr>
                <a:schemeClr val="lt2"/>
              </a:buClr>
              <a:buSzPts val="2400"/>
              <a:buNone/>
              <a:defRPr sz="2400">
                <a:solidFill>
                  <a:schemeClr val="lt2"/>
                </a:solidFill>
              </a:defRPr>
            </a:lvl1pPr>
            <a:lvl2pPr indent="-228600" lvl="1" marL="914400" algn="l">
              <a:lnSpc>
                <a:spcPct val="94000"/>
              </a:lnSpc>
              <a:spcBef>
                <a:spcPts val="500"/>
              </a:spcBef>
              <a:spcAft>
                <a:spcPts val="0"/>
              </a:spcAft>
              <a:buClr>
                <a:schemeClr val="lt1"/>
              </a:buClr>
              <a:buSzPts val="2000"/>
              <a:buNone/>
              <a:defRPr sz="2000">
                <a:solidFill>
                  <a:schemeClr val="lt1"/>
                </a:solidFill>
              </a:defRPr>
            </a:lvl2pPr>
            <a:lvl3pPr indent="-228600" lvl="2" marL="1371600" algn="l">
              <a:lnSpc>
                <a:spcPct val="94000"/>
              </a:lnSpc>
              <a:spcBef>
                <a:spcPts val="500"/>
              </a:spcBef>
              <a:spcAft>
                <a:spcPts val="0"/>
              </a:spcAft>
              <a:buClr>
                <a:schemeClr val="lt1"/>
              </a:buClr>
              <a:buSzPts val="1800"/>
              <a:buNone/>
              <a:defRPr sz="1800">
                <a:solidFill>
                  <a:schemeClr val="lt1"/>
                </a:solidFill>
              </a:defRPr>
            </a:lvl3pPr>
            <a:lvl4pPr indent="-228600" lvl="3" marL="1828800" algn="l">
              <a:lnSpc>
                <a:spcPct val="94000"/>
              </a:lnSpc>
              <a:spcBef>
                <a:spcPts val="500"/>
              </a:spcBef>
              <a:spcAft>
                <a:spcPts val="0"/>
              </a:spcAft>
              <a:buClr>
                <a:schemeClr val="lt1"/>
              </a:buClr>
              <a:buSzPts val="1600"/>
              <a:buNone/>
              <a:defRPr sz="1600">
                <a:solidFill>
                  <a:schemeClr val="lt1"/>
                </a:solidFill>
              </a:defRPr>
            </a:lvl4pPr>
            <a:lvl5pPr indent="-228600" lvl="4" marL="2286000" algn="l">
              <a:lnSpc>
                <a:spcPct val="94000"/>
              </a:lnSpc>
              <a:spcBef>
                <a:spcPts val="500"/>
              </a:spcBef>
              <a:spcAft>
                <a:spcPts val="0"/>
              </a:spcAft>
              <a:buClr>
                <a:schemeClr val="lt1"/>
              </a:buClr>
              <a:buSzPts val="1600"/>
              <a:buNone/>
              <a:defRPr sz="1600">
                <a:solidFill>
                  <a:schemeClr val="lt1"/>
                </a:solidFill>
              </a:defRPr>
            </a:lvl5pPr>
            <a:lvl6pPr indent="-228600" lvl="5" marL="2743200" algn="l">
              <a:lnSpc>
                <a:spcPct val="94000"/>
              </a:lnSpc>
              <a:spcBef>
                <a:spcPts val="500"/>
              </a:spcBef>
              <a:spcAft>
                <a:spcPts val="0"/>
              </a:spcAft>
              <a:buClr>
                <a:schemeClr val="lt1"/>
              </a:buClr>
              <a:buSzPts val="1600"/>
              <a:buNone/>
              <a:defRPr sz="1600">
                <a:solidFill>
                  <a:schemeClr val="lt1"/>
                </a:solidFill>
              </a:defRPr>
            </a:lvl6pPr>
            <a:lvl7pPr indent="-228600" lvl="6" marL="3200400" algn="l">
              <a:lnSpc>
                <a:spcPct val="94000"/>
              </a:lnSpc>
              <a:spcBef>
                <a:spcPts val="500"/>
              </a:spcBef>
              <a:spcAft>
                <a:spcPts val="0"/>
              </a:spcAft>
              <a:buClr>
                <a:schemeClr val="lt1"/>
              </a:buClr>
              <a:buSzPts val="1600"/>
              <a:buNone/>
              <a:defRPr sz="1600">
                <a:solidFill>
                  <a:schemeClr val="lt1"/>
                </a:solidFill>
              </a:defRPr>
            </a:lvl7pPr>
            <a:lvl8pPr indent="-228600" lvl="7" marL="3657600" algn="l">
              <a:lnSpc>
                <a:spcPct val="94000"/>
              </a:lnSpc>
              <a:spcBef>
                <a:spcPts val="500"/>
              </a:spcBef>
              <a:spcAft>
                <a:spcPts val="0"/>
              </a:spcAft>
              <a:buClr>
                <a:schemeClr val="lt1"/>
              </a:buClr>
              <a:buSzPts val="1600"/>
              <a:buNone/>
              <a:defRPr sz="1600">
                <a:solidFill>
                  <a:schemeClr val="lt1"/>
                </a:solidFill>
              </a:defRPr>
            </a:lvl8pPr>
            <a:lvl9pPr indent="-228600" lvl="8" marL="4114800" algn="l">
              <a:lnSpc>
                <a:spcPct val="94000"/>
              </a:lnSpc>
              <a:spcBef>
                <a:spcPts val="500"/>
              </a:spcBef>
              <a:spcAft>
                <a:spcPts val="200"/>
              </a:spcAft>
              <a:buClr>
                <a:schemeClr val="lt1"/>
              </a:buClr>
              <a:buSzPts val="1600"/>
              <a:buNone/>
              <a:defRPr sz="1600">
                <a:solidFill>
                  <a:schemeClr val="lt1"/>
                </a:solidFill>
              </a:defRPr>
            </a:lvl9pPr>
          </a:lstStyle>
          <a:p/>
        </p:txBody>
      </p:sp>
      <p:sp>
        <p:nvSpPr>
          <p:cNvPr id="41" name="Google Shape;41;p5"/>
          <p:cNvSpPr txBox="1"/>
          <p:nvPr>
            <p:ph idx="10" type="dt"/>
          </p:nvPr>
        </p:nvSpPr>
        <p:spPr>
          <a:xfrm>
            <a:off x="738908" y="6453386"/>
            <a:ext cx="1622409"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5"/>
          <p:cNvSpPr txBox="1"/>
          <p:nvPr>
            <p:ph idx="11" type="ftr"/>
          </p:nvPr>
        </p:nvSpPr>
        <p:spPr>
          <a:xfrm>
            <a:off x="2584312" y="6453386"/>
            <a:ext cx="7023377" cy="40461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5"/>
          <p:cNvSpPr txBox="1"/>
          <p:nvPr>
            <p:ph idx="12" type="sldNum"/>
          </p:nvPr>
        </p:nvSpPr>
        <p:spPr>
          <a:xfrm>
            <a:off x="9830683"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lt2"/>
                </a:solidFill>
                <a:latin typeface="Libre Franklin"/>
                <a:ea typeface="Libre Franklin"/>
                <a:cs typeface="Libre Franklin"/>
                <a:sym typeface="Libre Franklin"/>
              </a:defRPr>
            </a:lvl1pPr>
            <a:lvl2pPr indent="0" lvl="1" marL="0" algn="r">
              <a:spcBef>
                <a:spcPts val="0"/>
              </a:spcBef>
              <a:buNone/>
              <a:defRPr b="0" i="0" sz="1200" u="none" cap="none" strike="noStrike">
                <a:solidFill>
                  <a:schemeClr val="lt2"/>
                </a:solidFill>
                <a:latin typeface="Libre Franklin"/>
                <a:ea typeface="Libre Franklin"/>
                <a:cs typeface="Libre Franklin"/>
                <a:sym typeface="Libre Franklin"/>
              </a:defRPr>
            </a:lvl2pPr>
            <a:lvl3pPr indent="0" lvl="2" marL="0" algn="r">
              <a:spcBef>
                <a:spcPts val="0"/>
              </a:spcBef>
              <a:buNone/>
              <a:defRPr b="0" i="0" sz="1200" u="none" cap="none" strike="noStrike">
                <a:solidFill>
                  <a:schemeClr val="lt2"/>
                </a:solidFill>
                <a:latin typeface="Libre Franklin"/>
                <a:ea typeface="Libre Franklin"/>
                <a:cs typeface="Libre Franklin"/>
                <a:sym typeface="Libre Franklin"/>
              </a:defRPr>
            </a:lvl3pPr>
            <a:lvl4pPr indent="0" lvl="3" marL="0" algn="r">
              <a:spcBef>
                <a:spcPts val="0"/>
              </a:spcBef>
              <a:buNone/>
              <a:defRPr b="0" i="0" sz="1200" u="none" cap="none" strike="noStrike">
                <a:solidFill>
                  <a:schemeClr val="lt2"/>
                </a:solidFill>
                <a:latin typeface="Libre Franklin"/>
                <a:ea typeface="Libre Franklin"/>
                <a:cs typeface="Libre Franklin"/>
                <a:sym typeface="Libre Franklin"/>
              </a:defRPr>
            </a:lvl4pPr>
            <a:lvl5pPr indent="0" lvl="4" marL="0" algn="r">
              <a:spcBef>
                <a:spcPts val="0"/>
              </a:spcBef>
              <a:buNone/>
              <a:defRPr b="0" i="0" sz="1200" u="none" cap="none" strike="noStrike">
                <a:solidFill>
                  <a:schemeClr val="lt2"/>
                </a:solidFill>
                <a:latin typeface="Libre Franklin"/>
                <a:ea typeface="Libre Franklin"/>
                <a:cs typeface="Libre Franklin"/>
                <a:sym typeface="Libre Franklin"/>
              </a:defRPr>
            </a:lvl5pPr>
            <a:lvl6pPr indent="0" lvl="5" marL="0" algn="r">
              <a:spcBef>
                <a:spcPts val="0"/>
              </a:spcBef>
              <a:buNone/>
              <a:defRPr b="0" i="0" sz="1200" u="none" cap="none" strike="noStrike">
                <a:solidFill>
                  <a:schemeClr val="lt2"/>
                </a:solidFill>
                <a:latin typeface="Libre Franklin"/>
                <a:ea typeface="Libre Franklin"/>
                <a:cs typeface="Libre Franklin"/>
                <a:sym typeface="Libre Franklin"/>
              </a:defRPr>
            </a:lvl6pPr>
            <a:lvl7pPr indent="0" lvl="6" marL="0" algn="r">
              <a:spcBef>
                <a:spcPts val="0"/>
              </a:spcBef>
              <a:buNone/>
              <a:defRPr b="0" i="0" sz="1200" u="none" cap="none" strike="noStrike">
                <a:solidFill>
                  <a:schemeClr val="lt2"/>
                </a:solidFill>
                <a:latin typeface="Libre Franklin"/>
                <a:ea typeface="Libre Franklin"/>
                <a:cs typeface="Libre Franklin"/>
                <a:sym typeface="Libre Franklin"/>
              </a:defRPr>
            </a:lvl7pPr>
            <a:lvl8pPr indent="0" lvl="7" marL="0" algn="r">
              <a:spcBef>
                <a:spcPts val="0"/>
              </a:spcBef>
              <a:buNone/>
              <a:defRPr b="0" i="0" sz="1200" u="none" cap="none" strike="noStrike">
                <a:solidFill>
                  <a:schemeClr val="lt2"/>
                </a:solidFill>
                <a:latin typeface="Libre Franklin"/>
                <a:ea typeface="Libre Franklin"/>
                <a:cs typeface="Libre Franklin"/>
                <a:sym typeface="Libre Franklin"/>
              </a:defRPr>
            </a:lvl8pPr>
            <a:lvl9pPr indent="0" lvl="8" marL="0" algn="r">
              <a:spcBef>
                <a:spcPts val="0"/>
              </a:spcBef>
              <a:buNone/>
              <a:defRPr b="0" i="0" sz="1200" u="none" cap="none" strike="noStrike">
                <a:solidFill>
                  <a:schemeClr val="lt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
        <p:nvSpPr>
          <p:cNvPr id="44" name="Google Shape;44;p5" title="Crop Mark"/>
          <p:cNvSpPr/>
          <p:nvPr/>
        </p:nvSpPr>
        <p:spPr>
          <a:xfrm>
            <a:off x="8151962" y="1685652"/>
            <a:ext cx="3275013" cy="4408488"/>
          </a:xfrm>
          <a:custGeom>
            <a:rect b="b" l="l" r="r" t="t"/>
            <a:pathLst>
              <a:path extrusionOk="0" h="5554" w="4125">
                <a:moveTo>
                  <a:pt x="3614" y="0"/>
                </a:moveTo>
                <a:lnTo>
                  <a:pt x="4125" y="0"/>
                </a:lnTo>
                <a:lnTo>
                  <a:pt x="4125" y="5554"/>
                </a:lnTo>
                <a:lnTo>
                  <a:pt x="0" y="5554"/>
                </a:lnTo>
                <a:lnTo>
                  <a:pt x="0" y="5074"/>
                </a:lnTo>
                <a:lnTo>
                  <a:pt x="3614" y="5074"/>
                </a:lnTo>
                <a:lnTo>
                  <a:pt x="3614" y="0"/>
                </a:lnTo>
                <a:close/>
              </a:path>
            </a:pathLst>
          </a:custGeom>
          <a:solidFill>
            <a:schemeClr val="lt2"/>
          </a:solidFill>
          <a:ln>
            <a:noFill/>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5" name="Shape 45"/>
        <p:cNvGrpSpPr/>
        <p:nvPr/>
      </p:nvGrpSpPr>
      <p:grpSpPr>
        <a:xfrm>
          <a:off x="0" y="0"/>
          <a:ext cx="0" cy="0"/>
          <a:chOff x="0" y="0"/>
          <a:chExt cx="0" cy="0"/>
        </a:xfrm>
      </p:grpSpPr>
      <p:sp>
        <p:nvSpPr>
          <p:cNvPr id="46" name="Google Shape;46;p6"/>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lvl1pPr lvl="0" algn="l">
              <a:lnSpc>
                <a:spcPct val="89000"/>
              </a:lnSpc>
              <a:spcBef>
                <a:spcPts val="0"/>
              </a:spcBef>
              <a:spcAft>
                <a:spcPts val="0"/>
              </a:spcAft>
              <a:buClr>
                <a:schemeClr val="dk2"/>
              </a:buClr>
              <a:buSzPts val="4400"/>
              <a:buFont typeface="Libre Franklin"/>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6"/>
          <p:cNvSpPr txBox="1"/>
          <p:nvPr>
            <p:ph idx="1" type="body"/>
          </p:nvPr>
        </p:nvSpPr>
        <p:spPr>
          <a:xfrm>
            <a:off x="1371600" y="2340864"/>
            <a:ext cx="4443984" cy="823912"/>
          </a:xfrm>
          <a:prstGeom prst="rect">
            <a:avLst/>
          </a:prstGeom>
          <a:noFill/>
          <a:ln>
            <a:noFill/>
          </a:ln>
        </p:spPr>
        <p:txBody>
          <a:bodyPr anchorCtr="0" anchor="b" bIns="45700" lIns="91425" spcFirstLastPara="1" rIns="91425" wrap="square" tIns="45700">
            <a:noAutofit/>
          </a:bodyPr>
          <a:lstStyle>
            <a:lvl1pPr indent="-228600" lvl="0" marL="457200" algn="l">
              <a:lnSpc>
                <a:spcPct val="84000"/>
              </a:lnSpc>
              <a:spcBef>
                <a:spcPts val="0"/>
              </a:spcBef>
              <a:spcAft>
                <a:spcPts val="0"/>
              </a:spcAft>
              <a:buClr>
                <a:schemeClr val="dk2"/>
              </a:buClr>
              <a:buSzPts val="3000"/>
              <a:buNone/>
              <a:defRPr b="0" sz="3000">
                <a:solidFill>
                  <a:schemeClr val="dk2"/>
                </a:solidFill>
              </a:defRPr>
            </a:lvl1pPr>
            <a:lvl2pPr indent="-228600" lvl="1" marL="914400" algn="l">
              <a:lnSpc>
                <a:spcPct val="94000"/>
              </a:lnSpc>
              <a:spcBef>
                <a:spcPts val="500"/>
              </a:spcBef>
              <a:spcAft>
                <a:spcPts val="0"/>
              </a:spcAft>
              <a:buClr>
                <a:schemeClr val="dk2"/>
              </a:buClr>
              <a:buSzPts val="2000"/>
              <a:buNone/>
              <a:defRPr b="1" sz="2000"/>
            </a:lvl2pPr>
            <a:lvl3pPr indent="-228600" lvl="2" marL="1371600" algn="l">
              <a:lnSpc>
                <a:spcPct val="94000"/>
              </a:lnSpc>
              <a:spcBef>
                <a:spcPts val="500"/>
              </a:spcBef>
              <a:spcAft>
                <a:spcPts val="0"/>
              </a:spcAft>
              <a:buClr>
                <a:schemeClr val="dk2"/>
              </a:buClr>
              <a:buSzPts val="1800"/>
              <a:buNone/>
              <a:defRPr b="1" sz="1800"/>
            </a:lvl3pPr>
            <a:lvl4pPr indent="-228600" lvl="3" marL="1828800" algn="l">
              <a:lnSpc>
                <a:spcPct val="94000"/>
              </a:lnSpc>
              <a:spcBef>
                <a:spcPts val="500"/>
              </a:spcBef>
              <a:spcAft>
                <a:spcPts val="0"/>
              </a:spcAft>
              <a:buClr>
                <a:schemeClr val="dk2"/>
              </a:buClr>
              <a:buSzPts val="1600"/>
              <a:buNone/>
              <a:defRPr b="1" sz="1600"/>
            </a:lvl4pPr>
            <a:lvl5pPr indent="-228600" lvl="4" marL="2286000" algn="l">
              <a:lnSpc>
                <a:spcPct val="94000"/>
              </a:lnSpc>
              <a:spcBef>
                <a:spcPts val="500"/>
              </a:spcBef>
              <a:spcAft>
                <a:spcPts val="0"/>
              </a:spcAft>
              <a:buClr>
                <a:schemeClr val="dk2"/>
              </a:buClr>
              <a:buSzPts val="1600"/>
              <a:buNone/>
              <a:defRPr b="1" sz="1600"/>
            </a:lvl5pPr>
            <a:lvl6pPr indent="-228600" lvl="5" marL="2743200" algn="l">
              <a:lnSpc>
                <a:spcPct val="94000"/>
              </a:lnSpc>
              <a:spcBef>
                <a:spcPts val="500"/>
              </a:spcBef>
              <a:spcAft>
                <a:spcPts val="0"/>
              </a:spcAft>
              <a:buClr>
                <a:schemeClr val="dk2"/>
              </a:buClr>
              <a:buSzPts val="1600"/>
              <a:buNone/>
              <a:defRPr b="1" sz="1600"/>
            </a:lvl6pPr>
            <a:lvl7pPr indent="-228600" lvl="6" marL="3200400" algn="l">
              <a:lnSpc>
                <a:spcPct val="94000"/>
              </a:lnSpc>
              <a:spcBef>
                <a:spcPts val="500"/>
              </a:spcBef>
              <a:spcAft>
                <a:spcPts val="0"/>
              </a:spcAft>
              <a:buClr>
                <a:schemeClr val="dk2"/>
              </a:buClr>
              <a:buSzPts val="1600"/>
              <a:buNone/>
              <a:defRPr b="1" sz="1600"/>
            </a:lvl7pPr>
            <a:lvl8pPr indent="-228600" lvl="7" marL="3657600" algn="l">
              <a:lnSpc>
                <a:spcPct val="94000"/>
              </a:lnSpc>
              <a:spcBef>
                <a:spcPts val="500"/>
              </a:spcBef>
              <a:spcAft>
                <a:spcPts val="0"/>
              </a:spcAft>
              <a:buClr>
                <a:schemeClr val="dk2"/>
              </a:buClr>
              <a:buSzPts val="1600"/>
              <a:buNone/>
              <a:defRPr b="1" sz="1600"/>
            </a:lvl8pPr>
            <a:lvl9pPr indent="-228600" lvl="8" marL="4114800" algn="l">
              <a:lnSpc>
                <a:spcPct val="94000"/>
              </a:lnSpc>
              <a:spcBef>
                <a:spcPts val="500"/>
              </a:spcBef>
              <a:spcAft>
                <a:spcPts val="200"/>
              </a:spcAft>
              <a:buClr>
                <a:schemeClr val="dk2"/>
              </a:buClr>
              <a:buSzPts val="1600"/>
              <a:buNone/>
              <a:defRPr b="1" sz="1600"/>
            </a:lvl9pPr>
          </a:lstStyle>
          <a:p/>
        </p:txBody>
      </p:sp>
      <p:sp>
        <p:nvSpPr>
          <p:cNvPr id="48" name="Google Shape;48;p6"/>
          <p:cNvSpPr txBox="1"/>
          <p:nvPr>
            <p:ph idx="2" type="body"/>
          </p:nvPr>
        </p:nvSpPr>
        <p:spPr>
          <a:xfrm>
            <a:off x="1371600" y="3305207"/>
            <a:ext cx="4443984" cy="2562193"/>
          </a:xfrm>
          <a:prstGeom prst="rect">
            <a:avLst/>
          </a:prstGeom>
          <a:noFill/>
          <a:ln>
            <a:noFill/>
          </a:ln>
        </p:spPr>
        <p:txBody>
          <a:bodyPr anchorCtr="0" anchor="t" bIns="45700" lIns="91425" spcFirstLastPara="1" rIns="91425" wrap="square" tIns="45700">
            <a:no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49" name="Google Shape;49;p6"/>
          <p:cNvSpPr txBox="1"/>
          <p:nvPr>
            <p:ph idx="3" type="body"/>
          </p:nvPr>
        </p:nvSpPr>
        <p:spPr>
          <a:xfrm>
            <a:off x="6525014" y="2340864"/>
            <a:ext cx="4443984" cy="823912"/>
          </a:xfrm>
          <a:prstGeom prst="rect">
            <a:avLst/>
          </a:prstGeom>
          <a:noFill/>
          <a:ln>
            <a:noFill/>
          </a:ln>
        </p:spPr>
        <p:txBody>
          <a:bodyPr anchorCtr="0" anchor="b" bIns="45700" lIns="91425" spcFirstLastPara="1" rIns="91425" wrap="square" tIns="45700">
            <a:noAutofit/>
          </a:bodyPr>
          <a:lstStyle>
            <a:lvl1pPr indent="-228600" lvl="0" marL="457200" algn="l">
              <a:lnSpc>
                <a:spcPct val="84000"/>
              </a:lnSpc>
              <a:spcBef>
                <a:spcPts val="0"/>
              </a:spcBef>
              <a:spcAft>
                <a:spcPts val="0"/>
              </a:spcAft>
              <a:buClr>
                <a:schemeClr val="dk2"/>
              </a:buClr>
              <a:buSzPts val="3000"/>
              <a:buNone/>
              <a:defRPr b="0" sz="3000">
                <a:solidFill>
                  <a:schemeClr val="dk2"/>
                </a:solidFill>
              </a:defRPr>
            </a:lvl1pPr>
            <a:lvl2pPr indent="-228600" lvl="1" marL="914400" algn="l">
              <a:lnSpc>
                <a:spcPct val="94000"/>
              </a:lnSpc>
              <a:spcBef>
                <a:spcPts val="500"/>
              </a:spcBef>
              <a:spcAft>
                <a:spcPts val="0"/>
              </a:spcAft>
              <a:buClr>
                <a:schemeClr val="dk2"/>
              </a:buClr>
              <a:buSzPts val="2000"/>
              <a:buNone/>
              <a:defRPr b="1" sz="2000"/>
            </a:lvl2pPr>
            <a:lvl3pPr indent="-228600" lvl="2" marL="1371600" algn="l">
              <a:lnSpc>
                <a:spcPct val="94000"/>
              </a:lnSpc>
              <a:spcBef>
                <a:spcPts val="500"/>
              </a:spcBef>
              <a:spcAft>
                <a:spcPts val="0"/>
              </a:spcAft>
              <a:buClr>
                <a:schemeClr val="dk2"/>
              </a:buClr>
              <a:buSzPts val="1800"/>
              <a:buNone/>
              <a:defRPr b="1" sz="1800"/>
            </a:lvl3pPr>
            <a:lvl4pPr indent="-228600" lvl="3" marL="1828800" algn="l">
              <a:lnSpc>
                <a:spcPct val="94000"/>
              </a:lnSpc>
              <a:spcBef>
                <a:spcPts val="500"/>
              </a:spcBef>
              <a:spcAft>
                <a:spcPts val="0"/>
              </a:spcAft>
              <a:buClr>
                <a:schemeClr val="dk2"/>
              </a:buClr>
              <a:buSzPts val="1600"/>
              <a:buNone/>
              <a:defRPr b="1" sz="1600"/>
            </a:lvl4pPr>
            <a:lvl5pPr indent="-228600" lvl="4" marL="2286000" algn="l">
              <a:lnSpc>
                <a:spcPct val="94000"/>
              </a:lnSpc>
              <a:spcBef>
                <a:spcPts val="500"/>
              </a:spcBef>
              <a:spcAft>
                <a:spcPts val="0"/>
              </a:spcAft>
              <a:buClr>
                <a:schemeClr val="dk2"/>
              </a:buClr>
              <a:buSzPts val="1600"/>
              <a:buNone/>
              <a:defRPr b="1" sz="1600"/>
            </a:lvl5pPr>
            <a:lvl6pPr indent="-228600" lvl="5" marL="2743200" algn="l">
              <a:lnSpc>
                <a:spcPct val="94000"/>
              </a:lnSpc>
              <a:spcBef>
                <a:spcPts val="500"/>
              </a:spcBef>
              <a:spcAft>
                <a:spcPts val="0"/>
              </a:spcAft>
              <a:buClr>
                <a:schemeClr val="dk2"/>
              </a:buClr>
              <a:buSzPts val="1600"/>
              <a:buNone/>
              <a:defRPr b="1" sz="1600"/>
            </a:lvl6pPr>
            <a:lvl7pPr indent="-228600" lvl="6" marL="3200400" algn="l">
              <a:lnSpc>
                <a:spcPct val="94000"/>
              </a:lnSpc>
              <a:spcBef>
                <a:spcPts val="500"/>
              </a:spcBef>
              <a:spcAft>
                <a:spcPts val="0"/>
              </a:spcAft>
              <a:buClr>
                <a:schemeClr val="dk2"/>
              </a:buClr>
              <a:buSzPts val="1600"/>
              <a:buNone/>
              <a:defRPr b="1" sz="1600"/>
            </a:lvl7pPr>
            <a:lvl8pPr indent="-228600" lvl="7" marL="3657600" algn="l">
              <a:lnSpc>
                <a:spcPct val="94000"/>
              </a:lnSpc>
              <a:spcBef>
                <a:spcPts val="500"/>
              </a:spcBef>
              <a:spcAft>
                <a:spcPts val="0"/>
              </a:spcAft>
              <a:buClr>
                <a:schemeClr val="dk2"/>
              </a:buClr>
              <a:buSzPts val="1600"/>
              <a:buNone/>
              <a:defRPr b="1" sz="1600"/>
            </a:lvl8pPr>
            <a:lvl9pPr indent="-228600" lvl="8" marL="4114800" algn="l">
              <a:lnSpc>
                <a:spcPct val="94000"/>
              </a:lnSpc>
              <a:spcBef>
                <a:spcPts val="500"/>
              </a:spcBef>
              <a:spcAft>
                <a:spcPts val="200"/>
              </a:spcAft>
              <a:buClr>
                <a:schemeClr val="dk2"/>
              </a:buClr>
              <a:buSzPts val="1600"/>
              <a:buNone/>
              <a:defRPr b="1" sz="1600"/>
            </a:lvl9pPr>
          </a:lstStyle>
          <a:p/>
        </p:txBody>
      </p:sp>
      <p:sp>
        <p:nvSpPr>
          <p:cNvPr id="50" name="Google Shape;50;p6"/>
          <p:cNvSpPr txBox="1"/>
          <p:nvPr>
            <p:ph idx="4" type="body"/>
          </p:nvPr>
        </p:nvSpPr>
        <p:spPr>
          <a:xfrm>
            <a:off x="6525014" y="3305207"/>
            <a:ext cx="4443984" cy="2562193"/>
          </a:xfrm>
          <a:prstGeom prst="rect">
            <a:avLst/>
          </a:prstGeom>
          <a:noFill/>
          <a:ln>
            <a:noFill/>
          </a:ln>
        </p:spPr>
        <p:txBody>
          <a:bodyPr anchorCtr="0" anchor="t" bIns="45700" lIns="91425" spcFirstLastPara="1" rIns="91425" wrap="square" tIns="45700">
            <a:no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51" name="Google Shape;51;p6"/>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6"/>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6"/>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4" name="Shape 54"/>
        <p:cNvGrpSpPr/>
        <p:nvPr/>
      </p:nvGrpSpPr>
      <p:grpSpPr>
        <a:xfrm>
          <a:off x="0" y="0"/>
          <a:ext cx="0" cy="0"/>
          <a:chOff x="0" y="0"/>
          <a:chExt cx="0" cy="0"/>
        </a:xfrm>
      </p:grpSpPr>
      <p:sp>
        <p:nvSpPr>
          <p:cNvPr id="55" name="Google Shape;55;p7"/>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lvl1pPr lvl="0" algn="l">
              <a:lnSpc>
                <a:spcPct val="89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7"/>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7"/>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7"/>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9" name="Shape 59"/>
        <p:cNvGrpSpPr/>
        <p:nvPr/>
      </p:nvGrpSpPr>
      <p:grpSpPr>
        <a:xfrm>
          <a:off x="0" y="0"/>
          <a:ext cx="0" cy="0"/>
          <a:chOff x="0" y="0"/>
          <a:chExt cx="0" cy="0"/>
        </a:xfrm>
      </p:grpSpPr>
      <p:sp>
        <p:nvSpPr>
          <p:cNvPr id="60" name="Google Shape;60;p8"/>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8"/>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8"/>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showMasterSp="0" type="objTx">
  <p:cSld name="OBJECT_WITH_CAPTION_TEXT">
    <p:spTree>
      <p:nvGrpSpPr>
        <p:cNvPr id="63" name="Shape 63"/>
        <p:cNvGrpSpPr/>
        <p:nvPr/>
      </p:nvGrpSpPr>
      <p:grpSpPr>
        <a:xfrm>
          <a:off x="0" y="0"/>
          <a:ext cx="0" cy="0"/>
          <a:chOff x="0" y="0"/>
          <a:chExt cx="0" cy="0"/>
        </a:xfrm>
      </p:grpSpPr>
      <p:sp>
        <p:nvSpPr>
          <p:cNvPr id="64" name="Google Shape;64;p9" title="Background Shape"/>
          <p:cNvSpPr/>
          <p:nvPr/>
        </p:nvSpPr>
        <p:spPr>
          <a:xfrm>
            <a:off x="0" y="376"/>
            <a:ext cx="5303520" cy="685762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Autofit/>
          </a:bodyPr>
          <a:lstStyle>
            <a:lvl1pPr lvl="0" algn="l">
              <a:lnSpc>
                <a:spcPct val="84000"/>
              </a:lnSpc>
              <a:spcBef>
                <a:spcPts val="0"/>
              </a:spcBef>
              <a:spcAft>
                <a:spcPts val="0"/>
              </a:spcAft>
              <a:buClr>
                <a:schemeClr val="dk2"/>
              </a:buClr>
              <a:buSzPts val="4800"/>
              <a:buFont typeface="Libre Franklin"/>
              <a:buNone/>
              <a:defRPr sz="48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9"/>
          <p:cNvSpPr txBox="1"/>
          <p:nvPr>
            <p:ph idx="1" type="body"/>
          </p:nvPr>
        </p:nvSpPr>
        <p:spPr>
          <a:xfrm>
            <a:off x="6256020" y="685801"/>
            <a:ext cx="5212080" cy="5175250"/>
          </a:xfrm>
          <a:prstGeom prst="rect">
            <a:avLst/>
          </a:prstGeom>
          <a:noFill/>
          <a:ln>
            <a:noFill/>
          </a:ln>
        </p:spPr>
        <p:txBody>
          <a:bodyPr anchorCtr="0" anchor="t" bIns="45700" lIns="91425" spcFirstLastPara="1" rIns="91425" wrap="square" tIns="45700">
            <a:noAutofit/>
          </a:bodyPr>
          <a:lstStyle>
            <a:lvl1pPr indent="-355600" lvl="0" marL="457200" algn="l">
              <a:lnSpc>
                <a:spcPct val="94000"/>
              </a:lnSpc>
              <a:spcBef>
                <a:spcPts val="1000"/>
              </a:spcBef>
              <a:spcAft>
                <a:spcPts val="0"/>
              </a:spcAft>
              <a:buClr>
                <a:schemeClr val="dk2"/>
              </a:buClr>
              <a:buSzPts val="2000"/>
              <a:buChar char="■"/>
              <a:defRPr sz="2000"/>
            </a:lvl1pPr>
            <a:lvl2pPr indent="-355600" lvl="1" marL="914400" algn="l">
              <a:lnSpc>
                <a:spcPct val="94000"/>
              </a:lnSpc>
              <a:spcBef>
                <a:spcPts val="500"/>
              </a:spcBef>
              <a:spcAft>
                <a:spcPts val="0"/>
              </a:spcAft>
              <a:buClr>
                <a:schemeClr val="dk2"/>
              </a:buClr>
              <a:buSzPts val="2000"/>
              <a:buChar char="–"/>
              <a:defRPr sz="2000"/>
            </a:lvl2pPr>
            <a:lvl3pPr indent="-342900" lvl="2" marL="1371600" algn="l">
              <a:lnSpc>
                <a:spcPct val="94000"/>
              </a:lnSpc>
              <a:spcBef>
                <a:spcPts val="500"/>
              </a:spcBef>
              <a:spcAft>
                <a:spcPts val="0"/>
              </a:spcAft>
              <a:buClr>
                <a:schemeClr val="dk2"/>
              </a:buClr>
              <a:buSzPts val="1800"/>
              <a:buChar char="■"/>
              <a:defRPr sz="1800"/>
            </a:lvl3pPr>
            <a:lvl4pPr indent="-342900" lvl="3" marL="1828800" algn="l">
              <a:lnSpc>
                <a:spcPct val="94000"/>
              </a:lnSpc>
              <a:spcBef>
                <a:spcPts val="500"/>
              </a:spcBef>
              <a:spcAft>
                <a:spcPts val="0"/>
              </a:spcAft>
              <a:buClr>
                <a:schemeClr val="dk2"/>
              </a:buClr>
              <a:buSzPts val="1800"/>
              <a:buChar char="–"/>
              <a:defRPr sz="1800"/>
            </a:lvl4pPr>
            <a:lvl5pPr indent="-330200" lvl="4" marL="2286000" algn="l">
              <a:lnSpc>
                <a:spcPct val="94000"/>
              </a:lnSpc>
              <a:spcBef>
                <a:spcPts val="500"/>
              </a:spcBef>
              <a:spcAft>
                <a:spcPts val="0"/>
              </a:spcAft>
              <a:buClr>
                <a:schemeClr val="dk2"/>
              </a:buClr>
              <a:buSzPts val="1600"/>
              <a:buChar char="■"/>
              <a:defRPr sz="1600"/>
            </a:lvl5pPr>
            <a:lvl6pPr indent="-330200" lvl="5" marL="2743200" algn="l">
              <a:lnSpc>
                <a:spcPct val="94000"/>
              </a:lnSpc>
              <a:spcBef>
                <a:spcPts val="500"/>
              </a:spcBef>
              <a:spcAft>
                <a:spcPts val="0"/>
              </a:spcAft>
              <a:buClr>
                <a:schemeClr val="dk2"/>
              </a:buClr>
              <a:buSzPts val="1600"/>
              <a:buChar char="–"/>
              <a:defRPr sz="1600"/>
            </a:lvl6pPr>
            <a:lvl7pPr indent="-330200" lvl="6" marL="3200400" algn="l">
              <a:lnSpc>
                <a:spcPct val="94000"/>
              </a:lnSpc>
              <a:spcBef>
                <a:spcPts val="500"/>
              </a:spcBef>
              <a:spcAft>
                <a:spcPts val="0"/>
              </a:spcAft>
              <a:buClr>
                <a:schemeClr val="dk2"/>
              </a:buClr>
              <a:buSzPts val="1600"/>
              <a:buChar char="■"/>
              <a:defRPr sz="1600"/>
            </a:lvl7pPr>
            <a:lvl8pPr indent="-330200" lvl="7" marL="3657600" algn="l">
              <a:lnSpc>
                <a:spcPct val="94000"/>
              </a:lnSpc>
              <a:spcBef>
                <a:spcPts val="500"/>
              </a:spcBef>
              <a:spcAft>
                <a:spcPts val="0"/>
              </a:spcAft>
              <a:buClr>
                <a:schemeClr val="dk2"/>
              </a:buClr>
              <a:buSzPts val="1600"/>
              <a:buChar char="–"/>
              <a:defRPr sz="1600"/>
            </a:lvl8pPr>
            <a:lvl9pPr indent="-330200" lvl="8" marL="4114800" algn="l">
              <a:lnSpc>
                <a:spcPct val="94000"/>
              </a:lnSpc>
              <a:spcBef>
                <a:spcPts val="500"/>
              </a:spcBef>
              <a:spcAft>
                <a:spcPts val="200"/>
              </a:spcAft>
              <a:buClr>
                <a:schemeClr val="dk2"/>
              </a:buClr>
              <a:buSzPts val="1600"/>
              <a:buChar char="■"/>
              <a:defRPr sz="1600"/>
            </a:lvl9pPr>
          </a:lstStyle>
          <a:p/>
        </p:txBody>
      </p:sp>
      <p:sp>
        <p:nvSpPr>
          <p:cNvPr id="67" name="Google Shape;67;p9"/>
          <p:cNvSpPr txBox="1"/>
          <p:nvPr>
            <p:ph idx="2" type="body"/>
          </p:nvPr>
        </p:nvSpPr>
        <p:spPr>
          <a:xfrm>
            <a:off x="723900" y="2856344"/>
            <a:ext cx="3855720" cy="3011056"/>
          </a:xfrm>
          <a:prstGeom prst="rect">
            <a:avLst/>
          </a:prstGeom>
          <a:noFill/>
          <a:ln>
            <a:noFill/>
          </a:ln>
        </p:spPr>
        <p:txBody>
          <a:bodyPr anchorCtr="0" anchor="t" bIns="45700" lIns="91425" spcFirstLastPara="1" rIns="91425" wrap="square" tIns="45700">
            <a:noAutofit/>
          </a:bodyPr>
          <a:lstStyle>
            <a:lvl1pPr indent="-228600" lvl="0" marL="457200" algn="l">
              <a:lnSpc>
                <a:spcPct val="113000"/>
              </a:lnSpc>
              <a:spcBef>
                <a:spcPts val="0"/>
              </a:spcBef>
              <a:spcAft>
                <a:spcPts val="0"/>
              </a:spcAft>
              <a:buClr>
                <a:schemeClr val="dk2"/>
              </a:buClr>
              <a:buSzPts val="1600"/>
              <a:buNone/>
              <a:defRPr sz="1600"/>
            </a:lvl1pPr>
            <a:lvl2pPr indent="-228600" lvl="1" marL="914400" algn="l">
              <a:lnSpc>
                <a:spcPct val="94000"/>
              </a:lnSpc>
              <a:spcBef>
                <a:spcPts val="1500"/>
              </a:spcBef>
              <a:spcAft>
                <a:spcPts val="0"/>
              </a:spcAft>
              <a:buClr>
                <a:schemeClr val="dk2"/>
              </a:buClr>
              <a:buSzPts val="1400"/>
              <a:buNone/>
              <a:defRPr sz="1400"/>
            </a:lvl2pPr>
            <a:lvl3pPr indent="-228600" lvl="2" marL="1371600" algn="l">
              <a:lnSpc>
                <a:spcPct val="94000"/>
              </a:lnSpc>
              <a:spcBef>
                <a:spcPts val="500"/>
              </a:spcBef>
              <a:spcAft>
                <a:spcPts val="0"/>
              </a:spcAft>
              <a:buClr>
                <a:schemeClr val="dk2"/>
              </a:buClr>
              <a:buSzPts val="1200"/>
              <a:buNone/>
              <a:defRPr sz="1200"/>
            </a:lvl3pPr>
            <a:lvl4pPr indent="-228600" lvl="3" marL="1828800" algn="l">
              <a:lnSpc>
                <a:spcPct val="94000"/>
              </a:lnSpc>
              <a:spcBef>
                <a:spcPts val="500"/>
              </a:spcBef>
              <a:spcAft>
                <a:spcPts val="0"/>
              </a:spcAft>
              <a:buClr>
                <a:schemeClr val="dk2"/>
              </a:buClr>
              <a:buSzPts val="1000"/>
              <a:buNone/>
              <a:defRPr sz="1000"/>
            </a:lvl4pPr>
            <a:lvl5pPr indent="-228600" lvl="4" marL="2286000" algn="l">
              <a:lnSpc>
                <a:spcPct val="94000"/>
              </a:lnSpc>
              <a:spcBef>
                <a:spcPts val="500"/>
              </a:spcBef>
              <a:spcAft>
                <a:spcPts val="0"/>
              </a:spcAft>
              <a:buClr>
                <a:schemeClr val="dk2"/>
              </a:buClr>
              <a:buSzPts val="1000"/>
              <a:buNone/>
              <a:defRPr sz="1000"/>
            </a:lvl5pPr>
            <a:lvl6pPr indent="-228600" lvl="5" marL="2743200" algn="l">
              <a:lnSpc>
                <a:spcPct val="94000"/>
              </a:lnSpc>
              <a:spcBef>
                <a:spcPts val="500"/>
              </a:spcBef>
              <a:spcAft>
                <a:spcPts val="0"/>
              </a:spcAft>
              <a:buClr>
                <a:schemeClr val="dk2"/>
              </a:buClr>
              <a:buSzPts val="1000"/>
              <a:buNone/>
              <a:defRPr sz="1000"/>
            </a:lvl6pPr>
            <a:lvl7pPr indent="-228600" lvl="6" marL="3200400" algn="l">
              <a:lnSpc>
                <a:spcPct val="94000"/>
              </a:lnSpc>
              <a:spcBef>
                <a:spcPts val="500"/>
              </a:spcBef>
              <a:spcAft>
                <a:spcPts val="0"/>
              </a:spcAft>
              <a:buClr>
                <a:schemeClr val="dk2"/>
              </a:buClr>
              <a:buSzPts val="1000"/>
              <a:buNone/>
              <a:defRPr sz="1000"/>
            </a:lvl7pPr>
            <a:lvl8pPr indent="-228600" lvl="7" marL="3657600" algn="l">
              <a:lnSpc>
                <a:spcPct val="94000"/>
              </a:lnSpc>
              <a:spcBef>
                <a:spcPts val="500"/>
              </a:spcBef>
              <a:spcAft>
                <a:spcPts val="0"/>
              </a:spcAft>
              <a:buClr>
                <a:schemeClr val="dk2"/>
              </a:buClr>
              <a:buSzPts val="1000"/>
              <a:buNone/>
              <a:defRPr sz="1000"/>
            </a:lvl8pPr>
            <a:lvl9pPr indent="-228600" lvl="8" marL="4114800" algn="l">
              <a:lnSpc>
                <a:spcPct val="94000"/>
              </a:lnSpc>
              <a:spcBef>
                <a:spcPts val="500"/>
              </a:spcBef>
              <a:spcAft>
                <a:spcPts val="200"/>
              </a:spcAft>
              <a:buClr>
                <a:schemeClr val="dk2"/>
              </a:buClr>
              <a:buSzPts val="1000"/>
              <a:buNone/>
              <a:defRPr sz="1000"/>
            </a:lvl9pPr>
          </a:lstStyle>
          <a:p/>
        </p:txBody>
      </p:sp>
      <p:sp>
        <p:nvSpPr>
          <p:cNvPr id="68" name="Google Shape;68;p9"/>
          <p:cNvSpPr txBox="1"/>
          <p:nvPr>
            <p:ph idx="10" type="dt"/>
          </p:nvPr>
        </p:nvSpPr>
        <p:spPr>
          <a:xfrm>
            <a:off x="72390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9"/>
          <p:cNvSpPr txBox="1"/>
          <p:nvPr>
            <p:ph idx="11" type="ftr"/>
          </p:nvPr>
        </p:nvSpPr>
        <p:spPr>
          <a:xfrm>
            <a:off x="2205945" y="6453386"/>
            <a:ext cx="2373675"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9"/>
          <p:cNvSpPr txBox="1"/>
          <p:nvPr>
            <p:ph idx="12" type="sldNum"/>
          </p:nvPr>
        </p:nvSpPr>
        <p:spPr>
          <a:xfrm>
            <a:off x="9883140"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dk2"/>
                </a:solidFill>
                <a:latin typeface="Libre Franklin"/>
                <a:ea typeface="Libre Franklin"/>
                <a:cs typeface="Libre Franklin"/>
                <a:sym typeface="Libre Franklin"/>
              </a:defRPr>
            </a:lvl1pPr>
            <a:lvl2pPr indent="0" lvl="1" marL="0" algn="r">
              <a:spcBef>
                <a:spcPts val="0"/>
              </a:spcBef>
              <a:buNone/>
              <a:defRPr b="0" i="0" sz="1200" u="none" cap="none" strike="noStrike">
                <a:solidFill>
                  <a:schemeClr val="dk2"/>
                </a:solidFill>
                <a:latin typeface="Libre Franklin"/>
                <a:ea typeface="Libre Franklin"/>
                <a:cs typeface="Libre Franklin"/>
                <a:sym typeface="Libre Franklin"/>
              </a:defRPr>
            </a:lvl2pPr>
            <a:lvl3pPr indent="0" lvl="2" marL="0" algn="r">
              <a:spcBef>
                <a:spcPts val="0"/>
              </a:spcBef>
              <a:buNone/>
              <a:defRPr b="0" i="0" sz="1200" u="none" cap="none" strike="noStrike">
                <a:solidFill>
                  <a:schemeClr val="dk2"/>
                </a:solidFill>
                <a:latin typeface="Libre Franklin"/>
                <a:ea typeface="Libre Franklin"/>
                <a:cs typeface="Libre Franklin"/>
                <a:sym typeface="Libre Franklin"/>
              </a:defRPr>
            </a:lvl3pPr>
            <a:lvl4pPr indent="0" lvl="3" marL="0" algn="r">
              <a:spcBef>
                <a:spcPts val="0"/>
              </a:spcBef>
              <a:buNone/>
              <a:defRPr b="0" i="0" sz="1200" u="none" cap="none" strike="noStrike">
                <a:solidFill>
                  <a:schemeClr val="dk2"/>
                </a:solidFill>
                <a:latin typeface="Libre Franklin"/>
                <a:ea typeface="Libre Franklin"/>
                <a:cs typeface="Libre Franklin"/>
                <a:sym typeface="Libre Franklin"/>
              </a:defRPr>
            </a:lvl4pPr>
            <a:lvl5pPr indent="0" lvl="4" marL="0" algn="r">
              <a:spcBef>
                <a:spcPts val="0"/>
              </a:spcBef>
              <a:buNone/>
              <a:defRPr b="0" i="0" sz="1200" u="none" cap="none" strike="noStrike">
                <a:solidFill>
                  <a:schemeClr val="dk2"/>
                </a:solidFill>
                <a:latin typeface="Libre Franklin"/>
                <a:ea typeface="Libre Franklin"/>
                <a:cs typeface="Libre Franklin"/>
                <a:sym typeface="Libre Franklin"/>
              </a:defRPr>
            </a:lvl5pPr>
            <a:lvl6pPr indent="0" lvl="5" marL="0" algn="r">
              <a:spcBef>
                <a:spcPts val="0"/>
              </a:spcBef>
              <a:buNone/>
              <a:defRPr b="0" i="0" sz="1200" u="none" cap="none" strike="noStrike">
                <a:solidFill>
                  <a:schemeClr val="dk2"/>
                </a:solidFill>
                <a:latin typeface="Libre Franklin"/>
                <a:ea typeface="Libre Franklin"/>
                <a:cs typeface="Libre Franklin"/>
                <a:sym typeface="Libre Franklin"/>
              </a:defRPr>
            </a:lvl6pPr>
            <a:lvl7pPr indent="0" lvl="6" marL="0" algn="r">
              <a:spcBef>
                <a:spcPts val="0"/>
              </a:spcBef>
              <a:buNone/>
              <a:defRPr b="0" i="0" sz="1200" u="none" cap="none" strike="noStrike">
                <a:solidFill>
                  <a:schemeClr val="dk2"/>
                </a:solidFill>
                <a:latin typeface="Libre Franklin"/>
                <a:ea typeface="Libre Franklin"/>
                <a:cs typeface="Libre Franklin"/>
                <a:sym typeface="Libre Franklin"/>
              </a:defRPr>
            </a:lvl7pPr>
            <a:lvl8pPr indent="0" lvl="7" marL="0" algn="r">
              <a:spcBef>
                <a:spcPts val="0"/>
              </a:spcBef>
              <a:buNone/>
              <a:defRPr b="0" i="0" sz="1200" u="none" cap="none" strike="noStrike">
                <a:solidFill>
                  <a:schemeClr val="dk2"/>
                </a:solidFill>
                <a:latin typeface="Libre Franklin"/>
                <a:ea typeface="Libre Franklin"/>
                <a:cs typeface="Libre Franklin"/>
                <a:sym typeface="Libre Franklin"/>
              </a:defRPr>
            </a:lvl8pPr>
            <a:lvl9pPr indent="0" lvl="8" marL="0" algn="r">
              <a:spcBef>
                <a:spcPts val="0"/>
              </a:spcBef>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
        <p:nvSpPr>
          <p:cNvPr id="71" name="Google Shape;71;p9" title="Divider Bar"/>
          <p:cNvSpPr/>
          <p:nvPr/>
        </p:nvSpPr>
        <p:spPr>
          <a:xfrm>
            <a:off x="5303520"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showMasterSp="0" type="picTx">
  <p:cSld name="PICTURE_WITH_CAPTION_TEXT">
    <p:spTree>
      <p:nvGrpSpPr>
        <p:cNvPr id="72" name="Shape 72"/>
        <p:cNvGrpSpPr/>
        <p:nvPr/>
      </p:nvGrpSpPr>
      <p:grpSpPr>
        <a:xfrm>
          <a:off x="0" y="0"/>
          <a:ext cx="0" cy="0"/>
          <a:chOff x="0" y="0"/>
          <a:chExt cx="0" cy="0"/>
        </a:xfrm>
      </p:grpSpPr>
      <p:sp>
        <p:nvSpPr>
          <p:cNvPr id="73" name="Google Shape;73;p10" title="Background Shape"/>
          <p:cNvSpPr/>
          <p:nvPr/>
        </p:nvSpPr>
        <p:spPr>
          <a:xfrm>
            <a:off x="0" y="376"/>
            <a:ext cx="5303520" cy="685762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0"/>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Autofit/>
          </a:bodyPr>
          <a:lstStyle>
            <a:lvl1pPr lvl="0" algn="l">
              <a:lnSpc>
                <a:spcPct val="84000"/>
              </a:lnSpc>
              <a:spcBef>
                <a:spcPts val="0"/>
              </a:spcBef>
              <a:spcAft>
                <a:spcPts val="0"/>
              </a:spcAft>
              <a:buClr>
                <a:schemeClr val="dk2"/>
              </a:buClr>
              <a:buSzPts val="4800"/>
              <a:buFont typeface="Libre Franklin"/>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0"/>
          <p:cNvSpPr/>
          <p:nvPr>
            <p:ph idx="2" type="pic"/>
          </p:nvPr>
        </p:nvSpPr>
        <p:spPr>
          <a:xfrm>
            <a:off x="5532120" y="0"/>
            <a:ext cx="6659880" cy="6857999"/>
          </a:xfrm>
          <a:prstGeom prst="rect">
            <a:avLst/>
          </a:prstGeom>
          <a:noFill/>
          <a:ln>
            <a:noFill/>
          </a:ln>
        </p:spPr>
        <p:txBody>
          <a:bodyPr anchorCtr="0" anchor="t" bIns="45700" lIns="91425" spcFirstLastPara="1" rIns="91425" wrap="square" tIns="45700">
            <a:noAutofit/>
          </a:bodyPr>
          <a:lstStyle>
            <a:lvl1pPr lvl="0" marR="0" rtl="0" algn="l">
              <a:lnSpc>
                <a:spcPct val="94000"/>
              </a:lnSpc>
              <a:spcBef>
                <a:spcPts val="10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1pPr>
            <a:lvl2pPr lvl="1"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2pPr>
            <a:lvl3pPr lvl="2" marR="0" rtl="0" algn="l">
              <a:lnSpc>
                <a:spcPct val="94000"/>
              </a:lnSpc>
              <a:spcBef>
                <a:spcPts val="5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3pPr>
            <a:lvl4pPr lvl="3"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4pPr>
            <a:lvl5pPr lvl="4" marR="0" rtl="0" algn="l">
              <a:lnSpc>
                <a:spcPct val="94000"/>
              </a:lnSpc>
              <a:spcBef>
                <a:spcPts val="5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5pPr>
            <a:lvl6pPr lvl="5"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6pPr>
            <a:lvl7pPr lvl="6" marR="0" rtl="0" algn="l">
              <a:lnSpc>
                <a:spcPct val="94000"/>
              </a:lnSpc>
              <a:spcBef>
                <a:spcPts val="500"/>
              </a:spcBef>
              <a:spcAft>
                <a:spcPts val="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7pPr>
            <a:lvl8pPr lvl="7" marR="0" rtl="0" algn="l">
              <a:lnSpc>
                <a:spcPct val="94000"/>
              </a:lnSpc>
              <a:spcBef>
                <a:spcPts val="500"/>
              </a:spcBef>
              <a:spcAft>
                <a:spcPts val="0"/>
              </a:spcAft>
              <a:buClr>
                <a:schemeClr val="dk2"/>
              </a:buClr>
              <a:buSzPts val="2000"/>
              <a:buFont typeface="Libre Franklin"/>
              <a:buNone/>
              <a:defRPr b="0" i="1" sz="2000" u="none" cap="none" strike="noStrike">
                <a:solidFill>
                  <a:schemeClr val="dk2"/>
                </a:solidFill>
                <a:latin typeface="Libre Franklin"/>
                <a:ea typeface="Libre Franklin"/>
                <a:cs typeface="Libre Franklin"/>
                <a:sym typeface="Libre Franklin"/>
              </a:defRPr>
            </a:lvl8pPr>
            <a:lvl9pPr lvl="8" marR="0" rtl="0" algn="l">
              <a:lnSpc>
                <a:spcPct val="94000"/>
              </a:lnSpc>
              <a:spcBef>
                <a:spcPts val="500"/>
              </a:spcBef>
              <a:spcAft>
                <a:spcPts val="200"/>
              </a:spcAft>
              <a:buClr>
                <a:schemeClr val="dk2"/>
              </a:buClr>
              <a:buSzPts val="2000"/>
              <a:buFont typeface="Libre Franklin"/>
              <a:buNone/>
              <a:defRPr b="0" i="0" sz="2000" u="none" cap="none" strike="noStrike">
                <a:solidFill>
                  <a:schemeClr val="dk2"/>
                </a:solidFill>
                <a:latin typeface="Libre Franklin"/>
                <a:ea typeface="Libre Franklin"/>
                <a:cs typeface="Libre Franklin"/>
                <a:sym typeface="Libre Franklin"/>
              </a:defRPr>
            </a:lvl9pPr>
          </a:lstStyle>
          <a:p/>
        </p:txBody>
      </p:sp>
      <p:sp>
        <p:nvSpPr>
          <p:cNvPr id="76" name="Google Shape;76;p10"/>
          <p:cNvSpPr txBox="1"/>
          <p:nvPr>
            <p:ph idx="1" type="body"/>
          </p:nvPr>
        </p:nvSpPr>
        <p:spPr>
          <a:xfrm>
            <a:off x="723900" y="2855968"/>
            <a:ext cx="3855720" cy="3011432"/>
          </a:xfrm>
          <a:prstGeom prst="rect">
            <a:avLst/>
          </a:prstGeom>
          <a:noFill/>
          <a:ln>
            <a:noFill/>
          </a:ln>
        </p:spPr>
        <p:txBody>
          <a:bodyPr anchorCtr="0" anchor="t" bIns="45700" lIns="91425" spcFirstLastPara="1" rIns="91425" wrap="square" tIns="45700">
            <a:noAutofit/>
          </a:bodyPr>
          <a:lstStyle>
            <a:lvl1pPr indent="-228600" lvl="0" marL="457200" algn="l">
              <a:lnSpc>
                <a:spcPct val="113000"/>
              </a:lnSpc>
              <a:spcBef>
                <a:spcPts val="0"/>
              </a:spcBef>
              <a:spcAft>
                <a:spcPts val="0"/>
              </a:spcAft>
              <a:buClr>
                <a:schemeClr val="dk2"/>
              </a:buClr>
              <a:buSzPts val="1600"/>
              <a:buNone/>
              <a:defRPr sz="1600"/>
            </a:lvl1pPr>
            <a:lvl2pPr indent="-228600" lvl="1" marL="914400" algn="l">
              <a:lnSpc>
                <a:spcPct val="94000"/>
              </a:lnSpc>
              <a:spcBef>
                <a:spcPts val="1500"/>
              </a:spcBef>
              <a:spcAft>
                <a:spcPts val="0"/>
              </a:spcAft>
              <a:buClr>
                <a:schemeClr val="dk2"/>
              </a:buClr>
              <a:buSzPts val="1400"/>
              <a:buNone/>
              <a:defRPr sz="1400"/>
            </a:lvl2pPr>
            <a:lvl3pPr indent="-228600" lvl="2" marL="1371600" algn="l">
              <a:lnSpc>
                <a:spcPct val="94000"/>
              </a:lnSpc>
              <a:spcBef>
                <a:spcPts val="500"/>
              </a:spcBef>
              <a:spcAft>
                <a:spcPts val="0"/>
              </a:spcAft>
              <a:buClr>
                <a:schemeClr val="dk2"/>
              </a:buClr>
              <a:buSzPts val="1200"/>
              <a:buNone/>
              <a:defRPr sz="1200"/>
            </a:lvl3pPr>
            <a:lvl4pPr indent="-228600" lvl="3" marL="1828800" algn="l">
              <a:lnSpc>
                <a:spcPct val="94000"/>
              </a:lnSpc>
              <a:spcBef>
                <a:spcPts val="500"/>
              </a:spcBef>
              <a:spcAft>
                <a:spcPts val="0"/>
              </a:spcAft>
              <a:buClr>
                <a:schemeClr val="dk2"/>
              </a:buClr>
              <a:buSzPts val="1000"/>
              <a:buNone/>
              <a:defRPr sz="1000"/>
            </a:lvl4pPr>
            <a:lvl5pPr indent="-228600" lvl="4" marL="2286000" algn="l">
              <a:lnSpc>
                <a:spcPct val="94000"/>
              </a:lnSpc>
              <a:spcBef>
                <a:spcPts val="500"/>
              </a:spcBef>
              <a:spcAft>
                <a:spcPts val="0"/>
              </a:spcAft>
              <a:buClr>
                <a:schemeClr val="dk2"/>
              </a:buClr>
              <a:buSzPts val="1000"/>
              <a:buNone/>
              <a:defRPr sz="1000"/>
            </a:lvl5pPr>
            <a:lvl6pPr indent="-228600" lvl="5" marL="2743200" algn="l">
              <a:lnSpc>
                <a:spcPct val="94000"/>
              </a:lnSpc>
              <a:spcBef>
                <a:spcPts val="500"/>
              </a:spcBef>
              <a:spcAft>
                <a:spcPts val="0"/>
              </a:spcAft>
              <a:buClr>
                <a:schemeClr val="dk2"/>
              </a:buClr>
              <a:buSzPts val="1000"/>
              <a:buNone/>
              <a:defRPr sz="1000"/>
            </a:lvl6pPr>
            <a:lvl7pPr indent="-228600" lvl="6" marL="3200400" algn="l">
              <a:lnSpc>
                <a:spcPct val="94000"/>
              </a:lnSpc>
              <a:spcBef>
                <a:spcPts val="500"/>
              </a:spcBef>
              <a:spcAft>
                <a:spcPts val="0"/>
              </a:spcAft>
              <a:buClr>
                <a:schemeClr val="dk2"/>
              </a:buClr>
              <a:buSzPts val="1000"/>
              <a:buNone/>
              <a:defRPr sz="1000"/>
            </a:lvl7pPr>
            <a:lvl8pPr indent="-228600" lvl="7" marL="3657600" algn="l">
              <a:lnSpc>
                <a:spcPct val="94000"/>
              </a:lnSpc>
              <a:spcBef>
                <a:spcPts val="500"/>
              </a:spcBef>
              <a:spcAft>
                <a:spcPts val="0"/>
              </a:spcAft>
              <a:buClr>
                <a:schemeClr val="dk2"/>
              </a:buClr>
              <a:buSzPts val="1000"/>
              <a:buNone/>
              <a:defRPr sz="1000"/>
            </a:lvl8pPr>
            <a:lvl9pPr indent="-228600" lvl="8" marL="4114800" algn="l">
              <a:lnSpc>
                <a:spcPct val="94000"/>
              </a:lnSpc>
              <a:spcBef>
                <a:spcPts val="500"/>
              </a:spcBef>
              <a:spcAft>
                <a:spcPts val="200"/>
              </a:spcAft>
              <a:buClr>
                <a:schemeClr val="dk2"/>
              </a:buClr>
              <a:buSzPts val="1000"/>
              <a:buNone/>
              <a:defRPr sz="1000"/>
            </a:lvl9pPr>
          </a:lstStyle>
          <a:p/>
        </p:txBody>
      </p:sp>
      <p:sp>
        <p:nvSpPr>
          <p:cNvPr id="77" name="Google Shape;77;p10"/>
          <p:cNvSpPr txBox="1"/>
          <p:nvPr>
            <p:ph idx="10" type="dt"/>
          </p:nvPr>
        </p:nvSpPr>
        <p:spPr>
          <a:xfrm>
            <a:off x="723900" y="6453386"/>
            <a:ext cx="1204572"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0"/>
          <p:cNvSpPr txBox="1"/>
          <p:nvPr>
            <p:ph idx="11" type="ftr"/>
          </p:nvPr>
        </p:nvSpPr>
        <p:spPr>
          <a:xfrm>
            <a:off x="2205945" y="6453386"/>
            <a:ext cx="2373675" cy="40461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0"/>
          <p:cNvSpPr txBox="1"/>
          <p:nvPr>
            <p:ph idx="12" type="sldNum"/>
          </p:nvPr>
        </p:nvSpPr>
        <p:spPr>
          <a:xfrm>
            <a:off x="9883140" y="6453386"/>
            <a:ext cx="1596292" cy="40461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dk2"/>
                </a:solidFill>
                <a:latin typeface="Libre Franklin"/>
                <a:ea typeface="Libre Franklin"/>
                <a:cs typeface="Libre Franklin"/>
                <a:sym typeface="Libre Franklin"/>
              </a:defRPr>
            </a:lvl1pPr>
            <a:lvl2pPr indent="0" lvl="1" marL="0" algn="r">
              <a:spcBef>
                <a:spcPts val="0"/>
              </a:spcBef>
              <a:buNone/>
              <a:defRPr b="0" i="0" sz="1200" u="none" cap="none" strike="noStrike">
                <a:solidFill>
                  <a:schemeClr val="dk2"/>
                </a:solidFill>
                <a:latin typeface="Libre Franklin"/>
                <a:ea typeface="Libre Franklin"/>
                <a:cs typeface="Libre Franklin"/>
                <a:sym typeface="Libre Franklin"/>
              </a:defRPr>
            </a:lvl2pPr>
            <a:lvl3pPr indent="0" lvl="2" marL="0" algn="r">
              <a:spcBef>
                <a:spcPts val="0"/>
              </a:spcBef>
              <a:buNone/>
              <a:defRPr b="0" i="0" sz="1200" u="none" cap="none" strike="noStrike">
                <a:solidFill>
                  <a:schemeClr val="dk2"/>
                </a:solidFill>
                <a:latin typeface="Libre Franklin"/>
                <a:ea typeface="Libre Franklin"/>
                <a:cs typeface="Libre Franklin"/>
                <a:sym typeface="Libre Franklin"/>
              </a:defRPr>
            </a:lvl3pPr>
            <a:lvl4pPr indent="0" lvl="3" marL="0" algn="r">
              <a:spcBef>
                <a:spcPts val="0"/>
              </a:spcBef>
              <a:buNone/>
              <a:defRPr b="0" i="0" sz="1200" u="none" cap="none" strike="noStrike">
                <a:solidFill>
                  <a:schemeClr val="dk2"/>
                </a:solidFill>
                <a:latin typeface="Libre Franklin"/>
                <a:ea typeface="Libre Franklin"/>
                <a:cs typeface="Libre Franklin"/>
                <a:sym typeface="Libre Franklin"/>
              </a:defRPr>
            </a:lvl4pPr>
            <a:lvl5pPr indent="0" lvl="4" marL="0" algn="r">
              <a:spcBef>
                <a:spcPts val="0"/>
              </a:spcBef>
              <a:buNone/>
              <a:defRPr b="0" i="0" sz="1200" u="none" cap="none" strike="noStrike">
                <a:solidFill>
                  <a:schemeClr val="dk2"/>
                </a:solidFill>
                <a:latin typeface="Libre Franklin"/>
                <a:ea typeface="Libre Franklin"/>
                <a:cs typeface="Libre Franklin"/>
                <a:sym typeface="Libre Franklin"/>
              </a:defRPr>
            </a:lvl5pPr>
            <a:lvl6pPr indent="0" lvl="5" marL="0" algn="r">
              <a:spcBef>
                <a:spcPts val="0"/>
              </a:spcBef>
              <a:buNone/>
              <a:defRPr b="0" i="0" sz="1200" u="none" cap="none" strike="noStrike">
                <a:solidFill>
                  <a:schemeClr val="dk2"/>
                </a:solidFill>
                <a:latin typeface="Libre Franklin"/>
                <a:ea typeface="Libre Franklin"/>
                <a:cs typeface="Libre Franklin"/>
                <a:sym typeface="Libre Franklin"/>
              </a:defRPr>
            </a:lvl6pPr>
            <a:lvl7pPr indent="0" lvl="6" marL="0" algn="r">
              <a:spcBef>
                <a:spcPts val="0"/>
              </a:spcBef>
              <a:buNone/>
              <a:defRPr b="0" i="0" sz="1200" u="none" cap="none" strike="noStrike">
                <a:solidFill>
                  <a:schemeClr val="dk2"/>
                </a:solidFill>
                <a:latin typeface="Libre Franklin"/>
                <a:ea typeface="Libre Franklin"/>
                <a:cs typeface="Libre Franklin"/>
                <a:sym typeface="Libre Franklin"/>
              </a:defRPr>
            </a:lvl7pPr>
            <a:lvl8pPr indent="0" lvl="7" marL="0" algn="r">
              <a:spcBef>
                <a:spcPts val="0"/>
              </a:spcBef>
              <a:buNone/>
              <a:defRPr b="0" i="0" sz="1200" u="none" cap="none" strike="noStrike">
                <a:solidFill>
                  <a:schemeClr val="dk2"/>
                </a:solidFill>
                <a:latin typeface="Libre Franklin"/>
                <a:ea typeface="Libre Franklin"/>
                <a:cs typeface="Libre Franklin"/>
                <a:sym typeface="Libre Franklin"/>
              </a:defRPr>
            </a:lvl8pPr>
            <a:lvl9pPr indent="0" lvl="8" marL="0" algn="r">
              <a:spcBef>
                <a:spcPts val="0"/>
              </a:spcBef>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
        <p:nvSpPr>
          <p:cNvPr id="80" name="Google Shape;80;p10" title="Divider Bar"/>
          <p:cNvSpPr/>
          <p:nvPr/>
        </p:nvSpPr>
        <p:spPr>
          <a:xfrm>
            <a:off x="5303520"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lvl1pPr lvl="0" marR="0" rtl="0" algn="l">
              <a:lnSpc>
                <a:spcPct val="89000"/>
              </a:lnSpc>
              <a:spcBef>
                <a:spcPts val="0"/>
              </a:spcBef>
              <a:spcAft>
                <a:spcPts val="0"/>
              </a:spcAft>
              <a:buClr>
                <a:schemeClr val="dk2"/>
              </a:buClr>
              <a:buSzPts val="4400"/>
              <a:buFont typeface="Libre Franklin"/>
              <a:buNone/>
              <a:defRPr b="0" i="0" sz="4400" u="none" cap="none" strike="noStrike">
                <a:solidFill>
                  <a:schemeClr val="dk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Autofit/>
          </a:bodyPr>
          <a:lstStyle>
            <a:lvl1pPr indent="-355600" lvl="0" marL="457200" marR="0" rtl="0" algn="l">
              <a:lnSpc>
                <a:spcPct val="94000"/>
              </a:lnSpc>
              <a:spcBef>
                <a:spcPts val="1000"/>
              </a:spcBef>
              <a:spcAft>
                <a:spcPts val="0"/>
              </a:spcAft>
              <a:buClr>
                <a:schemeClr val="dk2"/>
              </a:buClr>
              <a:buSzPts val="2000"/>
              <a:buFont typeface="Libre Franklin"/>
              <a:buChar char="■"/>
              <a:defRPr b="0" i="0" sz="2000" u="none" cap="none" strike="noStrike">
                <a:solidFill>
                  <a:schemeClr val="dk2"/>
                </a:solidFill>
                <a:latin typeface="Libre Franklin"/>
                <a:ea typeface="Libre Franklin"/>
                <a:cs typeface="Libre Franklin"/>
                <a:sym typeface="Libre Franklin"/>
              </a:defRPr>
            </a:lvl1pPr>
            <a:lvl2pPr indent="-355600" lvl="1" marL="914400" marR="0" rtl="0" algn="l">
              <a:lnSpc>
                <a:spcPct val="94000"/>
              </a:lnSpc>
              <a:spcBef>
                <a:spcPts val="500"/>
              </a:spcBef>
              <a:spcAft>
                <a:spcPts val="0"/>
              </a:spcAft>
              <a:buClr>
                <a:schemeClr val="dk2"/>
              </a:buClr>
              <a:buSzPts val="2000"/>
              <a:buFont typeface="Libre Franklin"/>
              <a:buChar char="–"/>
              <a:defRPr b="0" i="1" sz="2000" u="none" cap="none" strike="noStrike">
                <a:solidFill>
                  <a:schemeClr val="dk2"/>
                </a:solidFill>
                <a:latin typeface="Libre Franklin"/>
                <a:ea typeface="Libre Franklin"/>
                <a:cs typeface="Libre Franklin"/>
                <a:sym typeface="Libre Franklin"/>
              </a:defRPr>
            </a:lvl2pPr>
            <a:lvl3pPr indent="-342900" lvl="2" marL="1371600" marR="0" rtl="0" algn="l">
              <a:lnSpc>
                <a:spcPct val="94000"/>
              </a:lnSpc>
              <a:spcBef>
                <a:spcPts val="500"/>
              </a:spcBef>
              <a:spcAft>
                <a:spcPts val="0"/>
              </a:spcAft>
              <a:buClr>
                <a:schemeClr val="dk2"/>
              </a:buClr>
              <a:buSzPts val="1800"/>
              <a:buFont typeface="Libre Franklin"/>
              <a:buChar char="■"/>
              <a:defRPr b="0" i="0" sz="1800" u="none" cap="none" strike="noStrike">
                <a:solidFill>
                  <a:schemeClr val="dk2"/>
                </a:solidFill>
                <a:latin typeface="Libre Franklin"/>
                <a:ea typeface="Libre Franklin"/>
                <a:cs typeface="Libre Franklin"/>
                <a:sym typeface="Libre Franklin"/>
              </a:defRPr>
            </a:lvl3pPr>
            <a:lvl4pPr indent="-342900" lvl="3" marL="1828800" marR="0" rtl="0" algn="l">
              <a:lnSpc>
                <a:spcPct val="94000"/>
              </a:lnSpc>
              <a:spcBef>
                <a:spcPts val="500"/>
              </a:spcBef>
              <a:spcAft>
                <a:spcPts val="0"/>
              </a:spcAft>
              <a:buClr>
                <a:schemeClr val="dk2"/>
              </a:buClr>
              <a:buSzPts val="1800"/>
              <a:buFont typeface="Libre Franklin"/>
              <a:buChar char="–"/>
              <a:defRPr b="0" i="1" sz="1800" u="none" cap="none" strike="noStrike">
                <a:solidFill>
                  <a:schemeClr val="dk2"/>
                </a:solidFill>
                <a:latin typeface="Libre Franklin"/>
                <a:ea typeface="Libre Franklin"/>
                <a:cs typeface="Libre Franklin"/>
                <a:sym typeface="Libre Franklin"/>
              </a:defRPr>
            </a:lvl4pPr>
            <a:lvl5pPr indent="-330200" lvl="4" marL="2286000" marR="0" rtl="0" algn="l">
              <a:lnSpc>
                <a:spcPct val="94000"/>
              </a:lnSpc>
              <a:spcBef>
                <a:spcPts val="500"/>
              </a:spcBef>
              <a:spcAft>
                <a:spcPts val="0"/>
              </a:spcAft>
              <a:buClr>
                <a:schemeClr val="dk2"/>
              </a:buClr>
              <a:buSzPts val="1600"/>
              <a:buFont typeface="Libre Franklin"/>
              <a:buChar char="■"/>
              <a:defRPr b="0" i="0" sz="1600" u="none" cap="none" strike="noStrike">
                <a:solidFill>
                  <a:schemeClr val="dk2"/>
                </a:solidFill>
                <a:latin typeface="Libre Franklin"/>
                <a:ea typeface="Libre Franklin"/>
                <a:cs typeface="Libre Franklin"/>
                <a:sym typeface="Libre Franklin"/>
              </a:defRPr>
            </a:lvl5pPr>
            <a:lvl6pPr indent="-330200" lvl="5" marL="2743200" marR="0" rtl="0" algn="l">
              <a:lnSpc>
                <a:spcPct val="94000"/>
              </a:lnSpc>
              <a:spcBef>
                <a:spcPts val="500"/>
              </a:spcBef>
              <a:spcAft>
                <a:spcPts val="0"/>
              </a:spcAft>
              <a:buClr>
                <a:schemeClr val="dk2"/>
              </a:buClr>
              <a:buSzPts val="1600"/>
              <a:buFont typeface="Libre Franklin"/>
              <a:buChar char="–"/>
              <a:defRPr b="0" i="1" sz="1600" u="none" cap="none" strike="noStrike">
                <a:solidFill>
                  <a:schemeClr val="dk2"/>
                </a:solidFill>
                <a:latin typeface="Libre Franklin"/>
                <a:ea typeface="Libre Franklin"/>
                <a:cs typeface="Libre Franklin"/>
                <a:sym typeface="Libre Franklin"/>
              </a:defRPr>
            </a:lvl6pPr>
            <a:lvl7pPr indent="-317500" lvl="6" marL="3200400" marR="0" rtl="0" algn="l">
              <a:lnSpc>
                <a:spcPct val="94000"/>
              </a:lnSpc>
              <a:spcBef>
                <a:spcPts val="500"/>
              </a:spcBef>
              <a:spcAft>
                <a:spcPts val="0"/>
              </a:spcAft>
              <a:buClr>
                <a:schemeClr val="dk2"/>
              </a:buClr>
              <a:buSzPts val="1400"/>
              <a:buFont typeface="Libre Franklin"/>
              <a:buChar char="■"/>
              <a:defRPr b="0" i="0" sz="1400" u="none" cap="none" strike="noStrike">
                <a:solidFill>
                  <a:schemeClr val="dk2"/>
                </a:solidFill>
                <a:latin typeface="Libre Franklin"/>
                <a:ea typeface="Libre Franklin"/>
                <a:cs typeface="Libre Franklin"/>
                <a:sym typeface="Libre Franklin"/>
              </a:defRPr>
            </a:lvl7pPr>
            <a:lvl8pPr indent="-317500" lvl="7" marL="3657600" marR="0" rtl="0" algn="l">
              <a:lnSpc>
                <a:spcPct val="94000"/>
              </a:lnSpc>
              <a:spcBef>
                <a:spcPts val="500"/>
              </a:spcBef>
              <a:spcAft>
                <a:spcPts val="0"/>
              </a:spcAft>
              <a:buClr>
                <a:schemeClr val="dk2"/>
              </a:buClr>
              <a:buSzPts val="1400"/>
              <a:buFont typeface="Libre Franklin"/>
              <a:buChar char="–"/>
              <a:defRPr b="0" i="1" sz="1400" u="none" cap="none" strike="noStrike">
                <a:solidFill>
                  <a:schemeClr val="dk2"/>
                </a:solidFill>
                <a:latin typeface="Libre Franklin"/>
                <a:ea typeface="Libre Franklin"/>
                <a:cs typeface="Libre Franklin"/>
                <a:sym typeface="Libre Franklin"/>
              </a:defRPr>
            </a:lvl8pPr>
            <a:lvl9pPr indent="-317500" lvl="8" marL="4114800" marR="0" rtl="0" algn="l">
              <a:lnSpc>
                <a:spcPct val="94000"/>
              </a:lnSpc>
              <a:spcBef>
                <a:spcPts val="500"/>
              </a:spcBef>
              <a:spcAft>
                <a:spcPts val="200"/>
              </a:spcAft>
              <a:buClr>
                <a:schemeClr val="dk2"/>
              </a:buClr>
              <a:buSzPts val="1400"/>
              <a:buFont typeface="Libre Franklin"/>
              <a:buChar char="■"/>
              <a:defRPr b="0" i="0" sz="1400" u="none" cap="none" strike="noStrike">
                <a:solidFill>
                  <a:schemeClr val="dk2"/>
                </a:solidFill>
                <a:latin typeface="Libre Franklin"/>
                <a:ea typeface="Libre Franklin"/>
                <a:cs typeface="Libre Franklin"/>
                <a:sym typeface="Libre Franklin"/>
              </a:defRPr>
            </a:lvl9pPr>
          </a:lstStyle>
          <a:p/>
        </p:txBody>
      </p:sp>
      <p:sp>
        <p:nvSpPr>
          <p:cNvPr id="12" name="Google Shape;12;p1"/>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Libre Franklin"/>
                <a:ea typeface="Libre Franklin"/>
                <a:cs typeface="Libre Franklin"/>
                <a:sym typeface="Libre Franklin"/>
              </a:defRPr>
            </a:lvl1pPr>
            <a:lvl2pPr lvl="1"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13" name="Google Shape;13;p1"/>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Libre Franklin"/>
                <a:ea typeface="Libre Franklin"/>
                <a:cs typeface="Libre Franklin"/>
                <a:sym typeface="Libre Franklin"/>
              </a:defRPr>
            </a:lvl1pPr>
            <a:lvl2pPr lvl="1"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14" name="Google Shape;14;p1"/>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dk2"/>
                </a:solidFill>
                <a:latin typeface="Libre Franklin"/>
                <a:ea typeface="Libre Franklin"/>
                <a:cs typeface="Libre Franklin"/>
                <a:sym typeface="Libre Franklin"/>
              </a:defRPr>
            </a:lvl1pPr>
            <a:lvl2pPr indent="0" lvl="1" marL="0" marR="0" rtl="0" algn="r">
              <a:spcBef>
                <a:spcPts val="0"/>
              </a:spcBef>
              <a:buNone/>
              <a:defRPr b="0" i="0" sz="1200" u="none" cap="none" strike="noStrike">
                <a:solidFill>
                  <a:schemeClr val="dk2"/>
                </a:solidFill>
                <a:latin typeface="Libre Franklin"/>
                <a:ea typeface="Libre Franklin"/>
                <a:cs typeface="Libre Franklin"/>
                <a:sym typeface="Libre Franklin"/>
              </a:defRPr>
            </a:lvl2pPr>
            <a:lvl3pPr indent="0" lvl="2" marL="0" marR="0" rtl="0" algn="r">
              <a:spcBef>
                <a:spcPts val="0"/>
              </a:spcBef>
              <a:buNone/>
              <a:defRPr b="0" i="0" sz="1200" u="none" cap="none" strike="noStrike">
                <a:solidFill>
                  <a:schemeClr val="dk2"/>
                </a:solidFill>
                <a:latin typeface="Libre Franklin"/>
                <a:ea typeface="Libre Franklin"/>
                <a:cs typeface="Libre Franklin"/>
                <a:sym typeface="Libre Franklin"/>
              </a:defRPr>
            </a:lvl3pPr>
            <a:lvl4pPr indent="0" lvl="3" marL="0" marR="0" rtl="0" algn="r">
              <a:spcBef>
                <a:spcPts val="0"/>
              </a:spcBef>
              <a:buNone/>
              <a:defRPr b="0" i="0" sz="1200" u="none" cap="none" strike="noStrike">
                <a:solidFill>
                  <a:schemeClr val="dk2"/>
                </a:solidFill>
                <a:latin typeface="Libre Franklin"/>
                <a:ea typeface="Libre Franklin"/>
                <a:cs typeface="Libre Franklin"/>
                <a:sym typeface="Libre Franklin"/>
              </a:defRPr>
            </a:lvl4pPr>
            <a:lvl5pPr indent="0" lvl="4" marL="0" marR="0" rtl="0" algn="r">
              <a:spcBef>
                <a:spcPts val="0"/>
              </a:spcBef>
              <a:buNone/>
              <a:defRPr b="0" i="0" sz="1200" u="none" cap="none" strike="noStrike">
                <a:solidFill>
                  <a:schemeClr val="dk2"/>
                </a:solidFill>
                <a:latin typeface="Libre Franklin"/>
                <a:ea typeface="Libre Franklin"/>
                <a:cs typeface="Libre Franklin"/>
                <a:sym typeface="Libre Franklin"/>
              </a:defRPr>
            </a:lvl5pPr>
            <a:lvl6pPr indent="0" lvl="5" marL="0" marR="0" rtl="0" algn="r">
              <a:spcBef>
                <a:spcPts val="0"/>
              </a:spcBef>
              <a:buNone/>
              <a:defRPr b="0" i="0" sz="1200" u="none" cap="none" strike="noStrike">
                <a:solidFill>
                  <a:schemeClr val="dk2"/>
                </a:solidFill>
                <a:latin typeface="Libre Franklin"/>
                <a:ea typeface="Libre Franklin"/>
                <a:cs typeface="Libre Franklin"/>
                <a:sym typeface="Libre Franklin"/>
              </a:defRPr>
            </a:lvl6pPr>
            <a:lvl7pPr indent="0" lvl="6" marL="0" marR="0" rtl="0" algn="r">
              <a:spcBef>
                <a:spcPts val="0"/>
              </a:spcBef>
              <a:buNone/>
              <a:defRPr b="0" i="0" sz="1200" u="none" cap="none" strike="noStrike">
                <a:solidFill>
                  <a:schemeClr val="dk2"/>
                </a:solidFill>
                <a:latin typeface="Libre Franklin"/>
                <a:ea typeface="Libre Franklin"/>
                <a:cs typeface="Libre Franklin"/>
                <a:sym typeface="Libre Franklin"/>
              </a:defRPr>
            </a:lvl7pPr>
            <a:lvl8pPr indent="0" lvl="7" marL="0" marR="0" rtl="0" algn="r">
              <a:spcBef>
                <a:spcPts val="0"/>
              </a:spcBef>
              <a:buNone/>
              <a:defRPr b="0" i="0" sz="1200" u="none" cap="none" strike="noStrike">
                <a:solidFill>
                  <a:schemeClr val="dk2"/>
                </a:solidFill>
                <a:latin typeface="Libre Franklin"/>
                <a:ea typeface="Libre Franklin"/>
                <a:cs typeface="Libre Franklin"/>
                <a:sym typeface="Libre Franklin"/>
              </a:defRPr>
            </a:lvl8pPr>
            <a:lvl9pPr indent="0" lvl="8" marL="0" marR="0" rtl="0" algn="r">
              <a:spcBef>
                <a:spcPts val="0"/>
              </a:spcBef>
              <a:buNone/>
              <a:defRPr b="0" i="0" sz="1200" u="none" cap="none" strike="noStrike">
                <a:solidFill>
                  <a:schemeClr val="dk2"/>
                </a:solidFill>
                <a:latin typeface="Libre Franklin"/>
                <a:ea typeface="Libre Franklin"/>
                <a:cs typeface="Libre Franklin"/>
                <a:sym typeface="Libre Franklin"/>
              </a:defRPr>
            </a:lvl9pPr>
          </a:lstStyle>
          <a:p>
            <a:pPr indent="0" lvl="0" marL="0" rtl="0" algn="r">
              <a:spcBef>
                <a:spcPts val="0"/>
              </a:spcBef>
              <a:spcAft>
                <a:spcPts val="0"/>
              </a:spcAft>
              <a:buNone/>
            </a:pPr>
            <a:fld id="{00000000-1234-1234-1234-123412341234}" type="slidenum">
              <a:rPr lang="en-US"/>
              <a:t>‹#›</a:t>
            </a:fld>
            <a:endParaRPr/>
          </a:p>
        </p:txBody>
      </p:sp>
      <p:sp>
        <p:nvSpPr>
          <p:cNvPr id="15" name="Google Shape;15;p1" title="Side bar"/>
          <p:cNvSpPr/>
          <p:nvPr/>
        </p:nvSpPr>
        <p:spPr>
          <a:xfrm>
            <a:off x="478095"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fod-infobase-com.librarylink.uncc.edu/p_ViewVideo.aspx?xtid=49775"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youtube.com/watch?v=cRnhN_2eDus" TargetMode="Externa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96" name="Shape 96"/>
        <p:cNvGrpSpPr/>
        <p:nvPr/>
      </p:nvGrpSpPr>
      <p:grpSpPr>
        <a:xfrm>
          <a:off x="0" y="0"/>
          <a:ext cx="0" cy="0"/>
          <a:chOff x="0" y="0"/>
          <a:chExt cx="0" cy="0"/>
        </a:xfrm>
      </p:grpSpPr>
      <p:sp>
        <p:nvSpPr>
          <p:cNvPr id="97" name="Google Shape;97;p13"/>
          <p:cNvSpPr/>
          <p:nvPr/>
        </p:nvSpPr>
        <p:spPr>
          <a:xfrm>
            <a:off x="0" y="0"/>
            <a:ext cx="12192000" cy="68580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Franklin"/>
              <a:ea typeface="Libre Franklin"/>
              <a:cs typeface="Libre Franklin"/>
              <a:sym typeface="Libre Franklin"/>
            </a:endParaRPr>
          </a:p>
        </p:txBody>
      </p:sp>
      <p:sp>
        <p:nvSpPr>
          <p:cNvPr id="98" name="Google Shape;98;p13"/>
          <p:cNvSpPr txBox="1"/>
          <p:nvPr>
            <p:ph type="ctrTitle"/>
          </p:nvPr>
        </p:nvSpPr>
        <p:spPr>
          <a:xfrm>
            <a:off x="6711885" y="634028"/>
            <a:ext cx="4798243" cy="4463883"/>
          </a:xfrm>
          <a:prstGeom prst="rect">
            <a:avLst/>
          </a:prstGeom>
          <a:noFill/>
          <a:ln>
            <a:noFill/>
          </a:ln>
        </p:spPr>
        <p:txBody>
          <a:bodyPr anchorCtr="0" anchor="b" bIns="45700" lIns="91425" spcFirstLastPara="1" rIns="91425" wrap="square" tIns="45700">
            <a:noAutofit/>
          </a:bodyPr>
          <a:lstStyle/>
          <a:p>
            <a:pPr indent="0" lvl="0" marL="0" rtl="0" algn="ctr">
              <a:lnSpc>
                <a:spcPct val="89000"/>
              </a:lnSpc>
              <a:spcBef>
                <a:spcPts val="0"/>
              </a:spcBef>
              <a:spcAft>
                <a:spcPts val="0"/>
              </a:spcAft>
              <a:buClr>
                <a:schemeClr val="dk2"/>
              </a:buClr>
              <a:buSzPts val="5000"/>
              <a:buFont typeface="Arial"/>
              <a:buNone/>
            </a:pPr>
            <a:r>
              <a:rPr lang="en-US" sz="5000">
                <a:latin typeface="Arial"/>
                <a:ea typeface="Arial"/>
                <a:cs typeface="Arial"/>
                <a:sym typeface="Arial"/>
              </a:rPr>
              <a:t>THE EFFECTS OF MINSTRELSY IN RACE THEORY</a:t>
            </a:r>
            <a:endParaRPr/>
          </a:p>
        </p:txBody>
      </p:sp>
      <p:sp>
        <p:nvSpPr>
          <p:cNvPr id="99" name="Google Shape;99;p13"/>
          <p:cNvSpPr txBox="1"/>
          <p:nvPr>
            <p:ph idx="1" type="subTitle"/>
          </p:nvPr>
        </p:nvSpPr>
        <p:spPr>
          <a:xfrm>
            <a:off x="6711885" y="5724794"/>
            <a:ext cx="4798243" cy="506323"/>
          </a:xfrm>
          <a:prstGeom prst="rect">
            <a:avLst/>
          </a:prstGeom>
          <a:noFill/>
          <a:ln>
            <a:noFill/>
          </a:ln>
        </p:spPr>
        <p:txBody>
          <a:bodyPr anchorCtr="0" anchor="t" bIns="45700" lIns="91425" spcFirstLastPara="1" rIns="91425" wrap="square" tIns="45700">
            <a:noAutofit/>
          </a:bodyPr>
          <a:lstStyle/>
          <a:p>
            <a:pPr indent="0" lvl="0" marL="0" rtl="0" algn="ctr">
              <a:lnSpc>
                <a:spcPct val="112000"/>
              </a:lnSpc>
              <a:spcBef>
                <a:spcPts val="0"/>
              </a:spcBef>
              <a:spcAft>
                <a:spcPts val="0"/>
              </a:spcAft>
              <a:buClr>
                <a:schemeClr val="dk2"/>
              </a:buClr>
              <a:buSzPts val="2300"/>
              <a:buNone/>
            </a:pPr>
            <a:r>
              <a:rPr lang="en-US">
                <a:latin typeface="Libre Franklin"/>
                <a:ea typeface="Libre Franklin"/>
                <a:cs typeface="Libre Franklin"/>
                <a:sym typeface="Libre Franklin"/>
              </a:rPr>
              <a:t>Rachel Bierly</a:t>
            </a:r>
            <a:endParaRPr>
              <a:latin typeface="Libre Franklin"/>
              <a:ea typeface="Libre Franklin"/>
              <a:cs typeface="Libre Franklin"/>
              <a:sym typeface="Libre Franklin"/>
            </a:endParaRPr>
          </a:p>
        </p:txBody>
      </p:sp>
      <p:sp>
        <p:nvSpPr>
          <p:cNvPr id="100" name="Google Shape;100;p13"/>
          <p:cNvSpPr/>
          <p:nvPr/>
        </p:nvSpPr>
        <p:spPr>
          <a:xfrm>
            <a:off x="3027878" y="2016617"/>
            <a:ext cx="3275013" cy="4408488"/>
          </a:xfrm>
          <a:custGeom>
            <a:rect b="b" l="l" r="r" t="t"/>
            <a:pathLst>
              <a:path extrusionOk="0" h="10000" w="10000">
                <a:moveTo>
                  <a:pt x="8761" y="0"/>
                </a:moveTo>
                <a:lnTo>
                  <a:pt x="10000" y="0"/>
                </a:lnTo>
                <a:lnTo>
                  <a:pt x="10000" y="10000"/>
                </a:lnTo>
                <a:lnTo>
                  <a:pt x="0" y="10000"/>
                </a:lnTo>
                <a:lnTo>
                  <a:pt x="0" y="9126"/>
                </a:lnTo>
                <a:lnTo>
                  <a:pt x="8761" y="9127"/>
                </a:lnTo>
                <a:lnTo>
                  <a:pt x="8761" y="0"/>
                </a:lnTo>
                <a:close/>
              </a:path>
            </a:pathLst>
          </a:custGeom>
          <a:solidFill>
            <a:schemeClr val="dk2"/>
          </a:solidFill>
          <a:ln>
            <a:noFill/>
          </a:ln>
        </p:spPr>
      </p:sp>
      <p:sp>
        <p:nvSpPr>
          <p:cNvPr id="101" name="Google Shape;101;p13"/>
          <p:cNvSpPr/>
          <p:nvPr/>
        </p:nvSpPr>
        <p:spPr>
          <a:xfrm rot="10800000">
            <a:off x="649163" y="634028"/>
            <a:ext cx="3275668" cy="4408488"/>
          </a:xfrm>
          <a:custGeom>
            <a:rect b="b" l="l" r="r" t="t"/>
            <a:pathLst>
              <a:path extrusionOk="0" h="10000" w="10002">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A person posing for the camera&#10;&#10;Description automatically generated" id="102" name="Google Shape;102;p13"/>
          <p:cNvPicPr preferRelativeResize="0"/>
          <p:nvPr/>
        </p:nvPicPr>
        <p:blipFill rotWithShape="1">
          <a:blip r:embed="rId3">
            <a:alphaModFix/>
          </a:blip>
          <a:srcRect b="0" l="0" r="0" t="0"/>
          <a:stretch/>
        </p:blipFill>
        <p:spPr>
          <a:xfrm>
            <a:off x="1900900" y="1333221"/>
            <a:ext cx="3148675" cy="439157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2"/>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US"/>
              <a:t>Conclusion – Why it is important</a:t>
            </a:r>
            <a:endParaRPr/>
          </a:p>
        </p:txBody>
      </p:sp>
      <p:sp>
        <p:nvSpPr>
          <p:cNvPr id="165" name="Google Shape;165;p22"/>
          <p:cNvSpPr txBox="1"/>
          <p:nvPr>
            <p:ph idx="1" type="body"/>
          </p:nvPr>
        </p:nvSpPr>
        <p:spPr>
          <a:xfrm>
            <a:off x="1371600" y="1620253"/>
            <a:ext cx="9601200" cy="4247147"/>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000"/>
              <a:buChar char="■"/>
            </a:pPr>
            <a:r>
              <a:rPr lang="en-US">
                <a:latin typeface="Open Sans"/>
                <a:ea typeface="Open Sans"/>
                <a:cs typeface="Open Sans"/>
                <a:sym typeface="Open Sans"/>
              </a:rPr>
              <a:t>Blackface is still being portrayed today</a:t>
            </a:r>
            <a:endParaRPr/>
          </a:p>
          <a:p>
            <a:pPr indent="-384048" lvl="0" marL="384048" rtl="0" algn="l">
              <a:lnSpc>
                <a:spcPct val="94000"/>
              </a:lnSpc>
              <a:spcBef>
                <a:spcPts val="1200"/>
              </a:spcBef>
              <a:spcAft>
                <a:spcPts val="0"/>
              </a:spcAft>
              <a:buClr>
                <a:schemeClr val="dk2"/>
              </a:buClr>
              <a:buSzPts val="2000"/>
              <a:buChar char="■"/>
            </a:pPr>
            <a:r>
              <a:rPr lang="en-US">
                <a:latin typeface="Open Sans"/>
                <a:ea typeface="Open Sans"/>
                <a:cs typeface="Open Sans"/>
                <a:sym typeface="Open Sans"/>
              </a:rPr>
              <a:t>The appeal of blackface was declined after the 1930s and continued into the Civil Rights Movement. </a:t>
            </a:r>
            <a:endParaRPr/>
          </a:p>
          <a:p>
            <a:pPr indent="-384048" lvl="0" marL="384048" rtl="0" algn="l">
              <a:lnSpc>
                <a:spcPct val="94000"/>
              </a:lnSpc>
              <a:spcBef>
                <a:spcPts val="1200"/>
              </a:spcBef>
              <a:spcAft>
                <a:spcPts val="0"/>
              </a:spcAft>
              <a:buClr>
                <a:schemeClr val="dk2"/>
              </a:buClr>
              <a:buSzPts val="2000"/>
              <a:buChar char="■"/>
            </a:pPr>
            <a:r>
              <a:rPr lang="en-US">
                <a:latin typeface="Open Sans"/>
                <a:ea typeface="Open Sans"/>
                <a:cs typeface="Open Sans"/>
                <a:sym typeface="Open Sans"/>
              </a:rPr>
              <a:t>Example of blackface today: in 2012 at the Oscars ceremony, blackface appeared on television skits, and wearing blackface to dress up as famous African Americans during Halloween. </a:t>
            </a:r>
            <a:endParaRPr/>
          </a:p>
          <a:p>
            <a:pPr indent="-384048" lvl="0" marL="384048" rtl="0" algn="l">
              <a:lnSpc>
                <a:spcPct val="94000"/>
              </a:lnSpc>
              <a:spcBef>
                <a:spcPts val="1200"/>
              </a:spcBef>
              <a:spcAft>
                <a:spcPts val="0"/>
              </a:spcAft>
              <a:buClr>
                <a:schemeClr val="dk2"/>
              </a:buClr>
              <a:buSzPts val="2000"/>
              <a:buChar char="■"/>
            </a:pPr>
            <a:r>
              <a:rPr lang="en-US">
                <a:latin typeface="Open Sans"/>
                <a:ea typeface="Open Sans"/>
                <a:cs typeface="Open Sans"/>
                <a:sym typeface="Open Sans"/>
              </a:rPr>
              <a:t>David Leonard says, “Blackface is part of the toxic culture of racism.”</a:t>
            </a:r>
            <a:endParaRPr/>
          </a:p>
          <a:p>
            <a:pPr indent="-384048" lvl="0" marL="384048" rtl="0" algn="l">
              <a:lnSpc>
                <a:spcPct val="94000"/>
              </a:lnSpc>
              <a:spcBef>
                <a:spcPts val="1200"/>
              </a:spcBef>
              <a:spcAft>
                <a:spcPts val="0"/>
              </a:spcAft>
              <a:buClr>
                <a:schemeClr val="dk2"/>
              </a:buClr>
              <a:buSzPts val="2000"/>
              <a:buChar char="■"/>
            </a:pPr>
            <a:r>
              <a:rPr lang="en-US">
                <a:latin typeface="Open Sans"/>
                <a:ea typeface="Open Sans"/>
                <a:cs typeface="Open Sans"/>
                <a:sym typeface="Open Sans"/>
              </a:rPr>
              <a:t>Stereotyping is representational violence</a:t>
            </a:r>
            <a:endParaRPr/>
          </a:p>
          <a:p>
            <a:pPr indent="0" lvl="0" marL="0" rtl="0" algn="l">
              <a:lnSpc>
                <a:spcPct val="94000"/>
              </a:lnSpc>
              <a:spcBef>
                <a:spcPts val="1200"/>
              </a:spcBef>
              <a:spcAft>
                <a:spcPts val="0"/>
              </a:spcAft>
              <a:buClr>
                <a:schemeClr val="dk2"/>
              </a:buClr>
              <a:buSzPts val="2000"/>
              <a:buNone/>
            </a:pPr>
            <a:r>
              <a:t/>
            </a:r>
            <a:endParaRPr>
              <a:latin typeface="Open Sans"/>
              <a:ea typeface="Open Sans"/>
              <a:cs typeface="Open Sans"/>
              <a:sym typeface="Open Sans"/>
            </a:endParaRPr>
          </a:p>
          <a:p>
            <a:pPr indent="-257048" lvl="0" marL="384048" rtl="0" algn="l">
              <a:lnSpc>
                <a:spcPct val="94000"/>
              </a:lnSpc>
              <a:spcBef>
                <a:spcPts val="1200"/>
              </a:spcBef>
              <a:spcAft>
                <a:spcPts val="0"/>
              </a:spcAft>
              <a:buClr>
                <a:schemeClr val="dk2"/>
              </a:buClr>
              <a:buSzPts val="2000"/>
              <a:buNone/>
            </a:pPr>
            <a:r>
              <a:t/>
            </a:r>
            <a:endParaRPr>
              <a:latin typeface="Open Sans"/>
              <a:ea typeface="Open Sans"/>
              <a:cs typeface="Open Sans"/>
              <a:sym typeface="Open Sans"/>
            </a:endParaRPr>
          </a:p>
          <a:p>
            <a:pPr indent="-257048" lvl="0" marL="384048" rtl="0" algn="l">
              <a:lnSpc>
                <a:spcPct val="94000"/>
              </a:lnSpc>
              <a:spcBef>
                <a:spcPts val="1200"/>
              </a:spcBef>
              <a:spcAft>
                <a:spcPts val="0"/>
              </a:spcAft>
              <a:buClr>
                <a:schemeClr val="dk2"/>
              </a:buClr>
              <a:buSzPts val="20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23"/>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US"/>
              <a:t>Citations</a:t>
            </a:r>
            <a:endParaRPr/>
          </a:p>
        </p:txBody>
      </p:sp>
      <p:sp>
        <p:nvSpPr>
          <p:cNvPr id="171" name="Google Shape;171;p23"/>
          <p:cNvSpPr txBox="1"/>
          <p:nvPr>
            <p:ph idx="1" type="body"/>
          </p:nvPr>
        </p:nvSpPr>
        <p:spPr>
          <a:xfrm>
            <a:off x="1371600" y="1943100"/>
            <a:ext cx="9601200" cy="4229100"/>
          </a:xfrm>
          <a:prstGeom prst="rect">
            <a:avLst/>
          </a:prstGeom>
          <a:noFill/>
          <a:ln>
            <a:noFill/>
          </a:ln>
        </p:spPr>
        <p:txBody>
          <a:bodyPr anchorCtr="0" anchor="t" bIns="45700" lIns="91425" spcFirstLastPara="1" rIns="91425" wrap="square" tIns="45700">
            <a:noAutofit/>
          </a:bodyPr>
          <a:lstStyle/>
          <a:p>
            <a:pPr indent="-384048" lvl="0" marL="384048" rtl="0" algn="l">
              <a:lnSpc>
                <a:spcPct val="74000"/>
              </a:lnSpc>
              <a:spcBef>
                <a:spcPts val="0"/>
              </a:spcBef>
              <a:spcAft>
                <a:spcPts val="0"/>
              </a:spcAft>
              <a:buClr>
                <a:schemeClr val="dk2"/>
              </a:buClr>
              <a:buSzPts val="1850"/>
              <a:buChar char="■"/>
            </a:pPr>
            <a:r>
              <a:rPr lang="en-US" sz="1850"/>
              <a:t>Clark, Alexis. “How the History of Blackface Is Rooted in Racism.” </a:t>
            </a:r>
            <a:r>
              <a:rPr i="1" lang="en-US" sz="1850"/>
              <a:t>History.com</a:t>
            </a:r>
            <a:r>
              <a:rPr lang="en-US" sz="1850"/>
              <a:t>, A&amp;E Television Networks, 13 Feb. 2019, www.history.com/news/blackface-history-racism-origins.</a:t>
            </a:r>
            <a:endParaRPr i="1" sz="1850"/>
          </a:p>
          <a:p>
            <a:pPr indent="-384048" lvl="0" marL="384048" rtl="0" algn="l">
              <a:lnSpc>
                <a:spcPct val="74000"/>
              </a:lnSpc>
              <a:spcBef>
                <a:spcPts val="1200"/>
              </a:spcBef>
              <a:spcAft>
                <a:spcPts val="0"/>
              </a:spcAft>
              <a:buClr>
                <a:schemeClr val="dk2"/>
              </a:buClr>
              <a:buSzPts val="1850"/>
              <a:buChar char="■"/>
            </a:pPr>
            <a:r>
              <a:rPr i="1" lang="en-US" sz="1850"/>
              <a:t>Ethnic Notions</a:t>
            </a:r>
            <a:r>
              <a:rPr lang="en-US" sz="1850"/>
              <a:t>, California Newsreel, 20 Nov. 2014, fod-infobase-com.librarylink.uncc.edu/p_ViewVideo.aspx?xtid=49775.</a:t>
            </a:r>
            <a:endParaRPr/>
          </a:p>
          <a:p>
            <a:pPr indent="-384048" lvl="0" marL="384048" rtl="0" algn="l">
              <a:lnSpc>
                <a:spcPct val="74000"/>
              </a:lnSpc>
              <a:spcBef>
                <a:spcPts val="1200"/>
              </a:spcBef>
              <a:spcAft>
                <a:spcPts val="0"/>
              </a:spcAft>
              <a:buClr>
                <a:schemeClr val="dk2"/>
              </a:buClr>
              <a:buSzPts val="1850"/>
              <a:buChar char="■"/>
            </a:pPr>
            <a:r>
              <a:rPr lang="en-US" sz="1850"/>
              <a:t>Graves, Nadine George-. “3.” </a:t>
            </a:r>
            <a:r>
              <a:rPr i="1" lang="en-US" sz="1850"/>
              <a:t>In Ballroom, Boogie, Shimmy Sham, Shake: A Social and Popular Dance Reader</a:t>
            </a:r>
            <a:r>
              <a:rPr lang="en-US" sz="1850"/>
              <a:t>, University of Illinois Press, 2009, pp. 55–71.</a:t>
            </a:r>
            <a:endParaRPr/>
          </a:p>
          <a:p>
            <a:pPr indent="-384048" lvl="0" marL="384048" rtl="0" algn="l">
              <a:lnSpc>
                <a:spcPct val="74000"/>
              </a:lnSpc>
              <a:spcBef>
                <a:spcPts val="1200"/>
              </a:spcBef>
              <a:spcAft>
                <a:spcPts val="0"/>
              </a:spcAft>
              <a:buClr>
                <a:schemeClr val="dk2"/>
              </a:buClr>
              <a:buSzPts val="1850"/>
              <a:buChar char="■"/>
            </a:pPr>
            <a:r>
              <a:rPr lang="en-US" sz="1850"/>
              <a:t>Purdue Writing Lab. “Critical Race Theory // Purdue Writing Lab.” </a:t>
            </a:r>
            <a:r>
              <a:rPr i="1" lang="en-US" sz="1850"/>
              <a:t>Purdue Writing Lab</a:t>
            </a:r>
            <a:r>
              <a:rPr lang="en-US" sz="1850"/>
              <a:t>, owl.purdue.edu/owl/subject_specific_writing/writing_in_literature/literary_theory_and_schools_of_criticism/critical_race_theory.html.</a:t>
            </a:r>
            <a:endParaRPr/>
          </a:p>
          <a:p>
            <a:pPr indent="-384048" lvl="0" marL="384048" rtl="0" algn="l">
              <a:lnSpc>
                <a:spcPct val="74000"/>
              </a:lnSpc>
              <a:spcBef>
                <a:spcPts val="1200"/>
              </a:spcBef>
              <a:spcAft>
                <a:spcPts val="0"/>
              </a:spcAft>
              <a:buClr>
                <a:schemeClr val="dk2"/>
              </a:buClr>
              <a:buSzPts val="1850"/>
              <a:buChar char="■"/>
            </a:pPr>
            <a:r>
              <a:rPr lang="en-US" sz="1850"/>
              <a:t>Scott, Ariel Osterweis. “Body Impossible: Dynamics of Race, Sexuality, and Virtuosity in the Dance of Desmond Richardson.” </a:t>
            </a:r>
            <a:r>
              <a:rPr i="1" lang="en-US" sz="1850"/>
              <a:t>University of California, Berkeley</a:t>
            </a:r>
            <a:r>
              <a:rPr lang="en-US" sz="1850"/>
              <a:t>, 2011.</a:t>
            </a:r>
            <a:endParaRPr/>
          </a:p>
          <a:p>
            <a:pPr indent="-384048" lvl="0" marL="384048" rtl="0" algn="l">
              <a:lnSpc>
                <a:spcPct val="74000"/>
              </a:lnSpc>
              <a:spcBef>
                <a:spcPts val="1200"/>
              </a:spcBef>
              <a:spcAft>
                <a:spcPts val="0"/>
              </a:spcAft>
              <a:buClr>
                <a:schemeClr val="dk2"/>
              </a:buClr>
              <a:buSzPts val="1850"/>
              <a:buChar char="■"/>
            </a:pPr>
            <a:r>
              <a:rPr lang="en-US" sz="1850"/>
              <a:t>“Summary of The History of Minstrelsy · USF Library Special &amp; Digital Collections Exhibits.” </a:t>
            </a:r>
            <a:r>
              <a:rPr i="1" lang="en-US" sz="1850"/>
              <a:t>Omeka RSS</a:t>
            </a:r>
            <a:r>
              <a:rPr lang="en-US" sz="1850"/>
              <a:t>, exhibits.lib.usf.edu/exhibits/show/minstrelsy.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14"/>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US"/>
              <a:t>Introduction</a:t>
            </a:r>
            <a:endParaRPr/>
          </a:p>
        </p:txBody>
      </p:sp>
      <p:sp>
        <p:nvSpPr>
          <p:cNvPr id="108" name="Google Shape;108;p14"/>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800"/>
              <a:buChar char="■"/>
            </a:pPr>
            <a:r>
              <a:rPr lang="en-US" sz="2800">
                <a:latin typeface="Open Sans"/>
                <a:ea typeface="Open Sans"/>
                <a:cs typeface="Open Sans"/>
                <a:sym typeface="Open Sans"/>
              </a:rPr>
              <a:t>What is critical race theory</a:t>
            </a:r>
            <a:endParaRPr/>
          </a:p>
          <a:p>
            <a:pPr indent="-384048" lvl="0" marL="384048" rtl="0" algn="l">
              <a:lnSpc>
                <a:spcPct val="94000"/>
              </a:lnSpc>
              <a:spcBef>
                <a:spcPts val="1200"/>
              </a:spcBef>
              <a:spcAft>
                <a:spcPts val="0"/>
              </a:spcAft>
              <a:buClr>
                <a:schemeClr val="dk2"/>
              </a:buClr>
              <a:buSzPts val="2800"/>
              <a:buChar char="■"/>
            </a:pPr>
            <a:r>
              <a:rPr lang="en-US" sz="2800">
                <a:latin typeface="Open Sans"/>
                <a:ea typeface="Open Sans"/>
                <a:cs typeface="Open Sans"/>
                <a:sym typeface="Open Sans"/>
              </a:rPr>
              <a:t>History of Minstrelsy </a:t>
            </a:r>
            <a:endParaRPr/>
          </a:p>
          <a:p>
            <a:pPr indent="-384048" lvl="0" marL="384048" rtl="0" algn="l">
              <a:lnSpc>
                <a:spcPct val="94000"/>
              </a:lnSpc>
              <a:spcBef>
                <a:spcPts val="1200"/>
              </a:spcBef>
              <a:spcAft>
                <a:spcPts val="0"/>
              </a:spcAft>
              <a:buClr>
                <a:schemeClr val="dk2"/>
              </a:buClr>
              <a:buSzPts val="2800"/>
              <a:buChar char="■"/>
            </a:pPr>
            <a:r>
              <a:rPr lang="en-US" sz="2800">
                <a:latin typeface="Open Sans"/>
                <a:ea typeface="Open Sans"/>
                <a:cs typeface="Open Sans"/>
                <a:sym typeface="Open Sans"/>
              </a:rPr>
              <a:t>What is blackface</a:t>
            </a:r>
            <a:endParaRPr/>
          </a:p>
          <a:p>
            <a:pPr indent="-384048" lvl="0" marL="384048" rtl="0" algn="l">
              <a:lnSpc>
                <a:spcPct val="94000"/>
              </a:lnSpc>
              <a:spcBef>
                <a:spcPts val="1200"/>
              </a:spcBef>
              <a:spcAft>
                <a:spcPts val="0"/>
              </a:spcAft>
              <a:buClr>
                <a:schemeClr val="dk2"/>
              </a:buClr>
              <a:buSzPts val="2800"/>
              <a:buChar char="■"/>
            </a:pPr>
            <a:r>
              <a:rPr lang="en-US" sz="2800">
                <a:latin typeface="Open Sans"/>
                <a:ea typeface="Open Sans"/>
                <a:cs typeface="Open Sans"/>
                <a:sym typeface="Open Sans"/>
              </a:rPr>
              <a:t>How race theory and minstrelsy tie together</a:t>
            </a:r>
            <a:endParaRPr/>
          </a:p>
          <a:p>
            <a:pPr indent="-384048" lvl="0" marL="384048" rtl="0" algn="l">
              <a:lnSpc>
                <a:spcPct val="94000"/>
              </a:lnSpc>
              <a:spcBef>
                <a:spcPts val="1200"/>
              </a:spcBef>
              <a:spcAft>
                <a:spcPts val="0"/>
              </a:spcAft>
              <a:buClr>
                <a:schemeClr val="dk2"/>
              </a:buClr>
              <a:buSzPts val="2800"/>
              <a:buChar char="■"/>
            </a:pPr>
            <a:r>
              <a:rPr lang="en-US" sz="2800">
                <a:latin typeface="Open Sans"/>
                <a:ea typeface="Open Sans"/>
                <a:cs typeface="Open Sans"/>
                <a:sym typeface="Open Sans"/>
              </a:rPr>
              <a:t>”Body Impossible” choreographic analysis of </a:t>
            </a:r>
            <a:r>
              <a:rPr i="1" lang="en-US" sz="2800">
                <a:latin typeface="Open Sans"/>
                <a:ea typeface="Open Sans"/>
                <a:cs typeface="Open Sans"/>
                <a:sym typeface="Open Sans"/>
              </a:rPr>
              <a:t>Othello</a:t>
            </a:r>
            <a:endParaRPr sz="2800">
              <a:latin typeface="Open Sans"/>
              <a:ea typeface="Open Sans"/>
              <a:cs typeface="Open Sans"/>
              <a:sym typeface="Open Sans"/>
            </a:endParaRPr>
          </a:p>
          <a:p>
            <a:pPr indent="-257048" lvl="0" marL="384048" rtl="0" algn="l">
              <a:lnSpc>
                <a:spcPct val="94000"/>
              </a:lnSpc>
              <a:spcBef>
                <a:spcPts val="1200"/>
              </a:spcBef>
              <a:spcAft>
                <a:spcPts val="0"/>
              </a:spcAft>
              <a:buClr>
                <a:schemeClr val="dk2"/>
              </a:buClr>
              <a:buSzPts val="2000"/>
              <a:buNone/>
            </a:pPr>
            <a:r>
              <a:t/>
            </a:r>
            <a:endParaRPr>
              <a:latin typeface="Open Sans"/>
              <a:ea typeface="Open Sans"/>
              <a:cs typeface="Open Sans"/>
              <a:sym typeface="Open Sans"/>
            </a:endParaRPr>
          </a:p>
          <a:p>
            <a:pPr indent="-257048" lvl="0" marL="384048" rtl="0" algn="l">
              <a:lnSpc>
                <a:spcPct val="94000"/>
              </a:lnSpc>
              <a:spcBef>
                <a:spcPts val="1200"/>
              </a:spcBef>
              <a:spcAft>
                <a:spcPts val="0"/>
              </a:spcAft>
              <a:buClr>
                <a:schemeClr val="dk2"/>
              </a:buClr>
              <a:buSzPts val="2000"/>
              <a:buNone/>
            </a:pPr>
            <a:r>
              <a:t/>
            </a:r>
            <a:endParaRPr>
              <a:latin typeface="Open Sans"/>
              <a:ea typeface="Open Sans"/>
              <a:cs typeface="Open Sans"/>
              <a:sym typeface="Open Sans"/>
            </a:endParaRPr>
          </a:p>
          <a:p>
            <a:pPr indent="-257048" lvl="0" marL="384048" rtl="0" algn="l">
              <a:lnSpc>
                <a:spcPct val="94000"/>
              </a:lnSpc>
              <a:spcBef>
                <a:spcPts val="1200"/>
              </a:spcBef>
              <a:spcAft>
                <a:spcPts val="0"/>
              </a:spcAft>
              <a:buClr>
                <a:schemeClr val="dk2"/>
              </a:buClr>
              <a:buSzPts val="2000"/>
              <a:buNone/>
            </a:pPr>
            <a:r>
              <a:t/>
            </a:r>
            <a:endParaRPr>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15"/>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US"/>
              <a:t>Critical Race Theory: Origins, Importance, and application</a:t>
            </a:r>
            <a:endParaRPr/>
          </a:p>
        </p:txBody>
      </p:sp>
      <p:sp>
        <p:nvSpPr>
          <p:cNvPr id="115" name="Google Shape;115;p15"/>
          <p:cNvSpPr txBox="1"/>
          <p:nvPr>
            <p:ph idx="1" type="body"/>
          </p:nvPr>
        </p:nvSpPr>
        <p:spPr>
          <a:xfrm>
            <a:off x="1371600" y="2286000"/>
            <a:ext cx="9601200" cy="4064000"/>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400"/>
              <a:buChar char="■"/>
            </a:pPr>
            <a:r>
              <a:rPr lang="en-US" sz="2400">
                <a:latin typeface="Open Sans"/>
                <a:ea typeface="Open Sans"/>
                <a:cs typeface="Open Sans"/>
                <a:sym typeface="Open Sans"/>
              </a:rPr>
              <a:t>Definition: the view that race is socially constructed and functions to maintain the interests of the white population that constructed it.</a:t>
            </a:r>
            <a:endParaRPr/>
          </a:p>
          <a:p>
            <a:pPr indent="-384048" lvl="0" marL="384048" rtl="0" algn="l">
              <a:lnSpc>
                <a:spcPct val="94000"/>
              </a:lnSpc>
              <a:spcBef>
                <a:spcPts val="1200"/>
              </a:spcBef>
              <a:spcAft>
                <a:spcPts val="0"/>
              </a:spcAft>
              <a:buClr>
                <a:schemeClr val="dk2"/>
              </a:buClr>
              <a:buSzPts val="2400"/>
              <a:buChar char="■"/>
            </a:pPr>
            <a:r>
              <a:rPr lang="en-US" sz="2400">
                <a:latin typeface="Open Sans"/>
                <a:ea typeface="Open Sans"/>
                <a:cs typeface="Open Sans"/>
                <a:sym typeface="Open Sans"/>
              </a:rPr>
              <a:t>CRT goes back much further, however the movement officially organized itself in July 1989</a:t>
            </a:r>
            <a:endParaRPr/>
          </a:p>
          <a:p>
            <a:pPr indent="-384048" lvl="0" marL="384048" rtl="0" algn="l">
              <a:lnSpc>
                <a:spcPct val="94000"/>
              </a:lnSpc>
              <a:spcBef>
                <a:spcPts val="1200"/>
              </a:spcBef>
              <a:spcAft>
                <a:spcPts val="0"/>
              </a:spcAft>
              <a:buClr>
                <a:schemeClr val="dk2"/>
              </a:buClr>
              <a:buSzPts val="2400"/>
              <a:buChar char="■"/>
            </a:pPr>
            <a:r>
              <a:rPr lang="en-US" sz="2400">
                <a:latin typeface="Open Sans"/>
                <a:ea typeface="Open Sans"/>
                <a:cs typeface="Open Sans"/>
                <a:sym typeface="Open Sans"/>
              </a:rPr>
              <a:t>A valuable perspective on race and racism in America. </a:t>
            </a:r>
            <a:endParaRPr/>
          </a:p>
          <a:p>
            <a:pPr indent="-384048" lvl="0" marL="384048" rtl="0" algn="l">
              <a:lnSpc>
                <a:spcPct val="94000"/>
              </a:lnSpc>
              <a:spcBef>
                <a:spcPts val="1200"/>
              </a:spcBef>
              <a:spcAft>
                <a:spcPts val="0"/>
              </a:spcAft>
              <a:buClr>
                <a:schemeClr val="dk2"/>
              </a:buClr>
              <a:buSzPts val="2400"/>
              <a:buChar char="■"/>
            </a:pPr>
            <a:r>
              <a:rPr lang="en-US" sz="2400">
                <a:latin typeface="Open Sans"/>
                <a:ea typeface="Open Sans"/>
                <a:cs typeface="Open Sans"/>
                <a:sym typeface="Open Sans"/>
              </a:rPr>
              <a:t>Inspired by the American civil rights tradition through figures such as M.L.K, Jr. and W.E.B. Du Bois.</a:t>
            </a:r>
            <a:endParaRPr/>
          </a:p>
          <a:p>
            <a:pPr indent="-384048" lvl="0" marL="384048" rtl="0" algn="l">
              <a:lnSpc>
                <a:spcPct val="94000"/>
              </a:lnSpc>
              <a:spcBef>
                <a:spcPts val="1200"/>
              </a:spcBef>
              <a:spcAft>
                <a:spcPts val="0"/>
              </a:spcAft>
              <a:buClr>
                <a:schemeClr val="dk2"/>
              </a:buClr>
              <a:buSzPts val="2400"/>
              <a:buChar char="■"/>
            </a:pPr>
            <a:r>
              <a:rPr lang="en-US" sz="2400">
                <a:latin typeface="Open Sans"/>
                <a:ea typeface="Open Sans"/>
                <a:cs typeface="Open Sans"/>
                <a:sym typeface="Open Sans"/>
              </a:rPr>
              <a:t>Advanced theoretical understandings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16"/>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US"/>
              <a:t>History of Minstrelsy</a:t>
            </a:r>
            <a:endParaRPr/>
          </a:p>
        </p:txBody>
      </p:sp>
      <p:sp>
        <p:nvSpPr>
          <p:cNvPr id="122" name="Google Shape;122;p16"/>
          <p:cNvSpPr txBox="1"/>
          <p:nvPr>
            <p:ph idx="1" type="body"/>
          </p:nvPr>
        </p:nvSpPr>
        <p:spPr>
          <a:xfrm>
            <a:off x="1371600" y="1540933"/>
            <a:ext cx="9601200" cy="4842933"/>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800"/>
              <a:buChar char="■"/>
            </a:pPr>
            <a:r>
              <a:rPr lang="en-US" sz="2800">
                <a:latin typeface="Open Sans"/>
                <a:ea typeface="Open Sans"/>
                <a:cs typeface="Open Sans"/>
                <a:sym typeface="Open Sans"/>
              </a:rPr>
              <a:t>Concept of Minstrelsy started in the mid 20</a:t>
            </a:r>
            <a:r>
              <a:rPr baseline="30000" lang="en-US" sz="2800">
                <a:latin typeface="Open Sans"/>
                <a:ea typeface="Open Sans"/>
                <a:cs typeface="Open Sans"/>
                <a:sym typeface="Open Sans"/>
              </a:rPr>
              <a:t>th</a:t>
            </a:r>
            <a:r>
              <a:rPr lang="en-US" sz="2800">
                <a:latin typeface="Open Sans"/>
                <a:ea typeface="Open Sans"/>
                <a:cs typeface="Open Sans"/>
                <a:sym typeface="Open Sans"/>
              </a:rPr>
              <a:t> century</a:t>
            </a:r>
            <a:endParaRPr/>
          </a:p>
          <a:p>
            <a:pPr indent="-384048" lvl="0" marL="384048" rtl="0" algn="l">
              <a:lnSpc>
                <a:spcPct val="94000"/>
              </a:lnSpc>
              <a:spcBef>
                <a:spcPts val="1200"/>
              </a:spcBef>
              <a:spcAft>
                <a:spcPts val="0"/>
              </a:spcAft>
              <a:buClr>
                <a:schemeClr val="dk2"/>
              </a:buClr>
              <a:buSzPts val="2800"/>
              <a:buChar char="■"/>
            </a:pPr>
            <a:r>
              <a:rPr lang="en-US" sz="2800">
                <a:latin typeface="Open Sans"/>
                <a:ea typeface="Open Sans"/>
                <a:cs typeface="Open Sans"/>
                <a:sym typeface="Open Sans"/>
              </a:rPr>
              <a:t>Early minstrelsy shared three primary characteristics: “invocation of the ethnically and racially exotic/primitive”; absurdity, irreverence, and recklessness, and longing for an ideal rural paradise.</a:t>
            </a:r>
            <a:endParaRPr/>
          </a:p>
          <a:p>
            <a:pPr indent="-384048" lvl="0" marL="384048" rtl="0" algn="l">
              <a:lnSpc>
                <a:spcPct val="94000"/>
              </a:lnSpc>
              <a:spcBef>
                <a:spcPts val="1200"/>
              </a:spcBef>
              <a:spcAft>
                <a:spcPts val="0"/>
              </a:spcAft>
              <a:buClr>
                <a:schemeClr val="dk2"/>
              </a:buClr>
              <a:buSzPts val="2800"/>
              <a:buChar char="■"/>
            </a:pPr>
            <a:r>
              <a:rPr lang="en-US" sz="2800">
                <a:latin typeface="Open Sans"/>
                <a:ea typeface="Open Sans"/>
                <a:cs typeface="Open Sans"/>
                <a:sym typeface="Open Sans"/>
              </a:rPr>
              <a:t>1843 – Blackface performers came together in a single troupe and called themselves, Minstrels.</a:t>
            </a:r>
            <a:endParaRPr/>
          </a:p>
          <a:p>
            <a:pPr indent="-384048" lvl="0" marL="384048" rtl="0" algn="l">
              <a:lnSpc>
                <a:spcPct val="94000"/>
              </a:lnSpc>
              <a:spcBef>
                <a:spcPts val="1200"/>
              </a:spcBef>
              <a:spcAft>
                <a:spcPts val="0"/>
              </a:spcAft>
              <a:buClr>
                <a:schemeClr val="dk2"/>
              </a:buClr>
              <a:buSzPts val="2800"/>
              <a:buChar char="■"/>
            </a:pPr>
            <a:r>
              <a:rPr lang="en-US" sz="2800">
                <a:latin typeface="Open Sans"/>
                <a:ea typeface="Open Sans"/>
                <a:cs typeface="Open Sans"/>
                <a:sym typeface="Open Sans"/>
              </a:rPr>
              <a:t>Officially started in the abolitionist movement which turned the attention to free blacks</a:t>
            </a:r>
            <a:endParaRPr/>
          </a:p>
          <a:p>
            <a:pPr indent="-384048" lvl="0" marL="384048" rtl="0" algn="l">
              <a:lnSpc>
                <a:spcPct val="94000"/>
              </a:lnSpc>
              <a:spcBef>
                <a:spcPts val="1200"/>
              </a:spcBef>
              <a:spcAft>
                <a:spcPts val="0"/>
              </a:spcAft>
              <a:buClr>
                <a:schemeClr val="dk2"/>
              </a:buClr>
              <a:buSzPts val="2800"/>
              <a:buChar char="■"/>
            </a:pPr>
            <a:r>
              <a:rPr lang="en-US" sz="2800">
                <a:latin typeface="Open Sans"/>
                <a:ea typeface="Open Sans"/>
                <a:cs typeface="Open Sans"/>
                <a:sym typeface="Open Sans"/>
              </a:rPr>
              <a:t>Most Minstrels were Irishman performing black characters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7"/>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US"/>
              <a:t>Blackface</a:t>
            </a:r>
            <a:endParaRPr/>
          </a:p>
        </p:txBody>
      </p:sp>
      <p:sp>
        <p:nvSpPr>
          <p:cNvPr id="129" name="Google Shape;129;p17"/>
          <p:cNvSpPr txBox="1"/>
          <p:nvPr>
            <p:ph idx="1" type="body"/>
          </p:nvPr>
        </p:nvSpPr>
        <p:spPr>
          <a:xfrm>
            <a:off x="1337734" y="1507067"/>
            <a:ext cx="9601200" cy="4792133"/>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000"/>
              <a:buChar char="■"/>
            </a:pPr>
            <a:r>
              <a:rPr lang="en-US">
                <a:latin typeface="Open Sans"/>
                <a:ea typeface="Open Sans"/>
                <a:cs typeface="Open Sans"/>
                <a:sym typeface="Open Sans"/>
              </a:rPr>
              <a:t>Primary function was to act as a mask and invoke the </a:t>
            </a:r>
            <a:r>
              <a:rPr i="1" lang="en-US">
                <a:latin typeface="Open Sans"/>
                <a:ea typeface="Open Sans"/>
                <a:cs typeface="Open Sans"/>
                <a:sym typeface="Open Sans"/>
              </a:rPr>
              <a:t>other</a:t>
            </a:r>
            <a:r>
              <a:rPr lang="en-US">
                <a:latin typeface="Open Sans"/>
                <a:ea typeface="Open Sans"/>
                <a:cs typeface="Open Sans"/>
                <a:sym typeface="Open Sans"/>
              </a:rPr>
              <a:t>.</a:t>
            </a:r>
            <a:endParaRPr/>
          </a:p>
          <a:p>
            <a:pPr indent="-384048" lvl="0" marL="384048" rtl="0" algn="l">
              <a:lnSpc>
                <a:spcPct val="94000"/>
              </a:lnSpc>
              <a:spcBef>
                <a:spcPts val="1200"/>
              </a:spcBef>
              <a:spcAft>
                <a:spcPts val="0"/>
              </a:spcAft>
              <a:buClr>
                <a:schemeClr val="dk2"/>
              </a:buClr>
              <a:buSzPts val="2000"/>
              <a:buChar char="■"/>
            </a:pPr>
            <a:r>
              <a:rPr lang="en-US">
                <a:latin typeface="Open Sans"/>
                <a:ea typeface="Open Sans"/>
                <a:cs typeface="Open Sans"/>
                <a:sym typeface="Open Sans"/>
              </a:rPr>
              <a:t> Allowed actors and artists to hide behind a caricature while protesting and mocking the powerful without fear of retaliation. </a:t>
            </a:r>
            <a:endParaRPr/>
          </a:p>
          <a:p>
            <a:pPr indent="-384048" lvl="0" marL="384048" rtl="0" algn="l">
              <a:lnSpc>
                <a:spcPct val="94000"/>
              </a:lnSpc>
              <a:spcBef>
                <a:spcPts val="1200"/>
              </a:spcBef>
              <a:spcAft>
                <a:spcPts val="0"/>
              </a:spcAft>
              <a:buClr>
                <a:schemeClr val="dk2"/>
              </a:buClr>
              <a:buSzPts val="2000"/>
              <a:buChar char="■"/>
            </a:pPr>
            <a:r>
              <a:rPr lang="en-US">
                <a:latin typeface="Open Sans"/>
                <a:ea typeface="Open Sans"/>
                <a:cs typeface="Open Sans"/>
                <a:sym typeface="Open Sans"/>
              </a:rPr>
              <a:t>Performers could safely question authority while claiming to be acting out authentic African American expressions.</a:t>
            </a:r>
            <a:endParaRPr/>
          </a:p>
          <a:p>
            <a:pPr indent="-384048" lvl="0" marL="384048" rtl="0" algn="l">
              <a:lnSpc>
                <a:spcPct val="94000"/>
              </a:lnSpc>
              <a:spcBef>
                <a:spcPts val="1200"/>
              </a:spcBef>
              <a:spcAft>
                <a:spcPts val="0"/>
              </a:spcAft>
              <a:buClr>
                <a:schemeClr val="dk2"/>
              </a:buClr>
              <a:buSzPts val="2000"/>
              <a:buChar char="■"/>
            </a:pPr>
            <a:r>
              <a:rPr lang="en-US">
                <a:latin typeface="Open Sans"/>
                <a:ea typeface="Open Sans"/>
                <a:cs typeface="Open Sans"/>
                <a:sym typeface="Open Sans"/>
              </a:rPr>
              <a:t>Some white performers augmented their noses and other features when performing to look more stereotypically “black.”</a:t>
            </a:r>
            <a:endParaRPr/>
          </a:p>
          <a:p>
            <a:pPr indent="-384048" lvl="0" marL="384048" rtl="0" algn="l">
              <a:lnSpc>
                <a:spcPct val="94000"/>
              </a:lnSpc>
              <a:spcBef>
                <a:spcPts val="1200"/>
              </a:spcBef>
              <a:spcAft>
                <a:spcPts val="0"/>
              </a:spcAft>
              <a:buClr>
                <a:schemeClr val="dk2"/>
              </a:buClr>
              <a:buSzPts val="2000"/>
              <a:buChar char="■"/>
            </a:pPr>
            <a:r>
              <a:rPr lang="en-US">
                <a:latin typeface="Open Sans"/>
                <a:ea typeface="Open Sans"/>
                <a:cs typeface="Open Sans"/>
                <a:sym typeface="Open Sans"/>
              </a:rPr>
              <a:t>Would always be Janus-faced, allowing performers to speak freely against the interests of the powerful.</a:t>
            </a:r>
            <a:endParaRPr/>
          </a:p>
          <a:p>
            <a:pPr indent="-384048" lvl="0" marL="384048" rtl="0" algn="l">
              <a:lnSpc>
                <a:spcPct val="94000"/>
              </a:lnSpc>
              <a:spcBef>
                <a:spcPts val="1200"/>
              </a:spcBef>
              <a:spcAft>
                <a:spcPts val="0"/>
              </a:spcAft>
              <a:buClr>
                <a:schemeClr val="dk2"/>
              </a:buClr>
              <a:buSzPts val="2000"/>
              <a:buChar char="■"/>
            </a:pPr>
            <a:r>
              <a:rPr lang="en-US">
                <a:latin typeface="Open Sans"/>
                <a:ea typeface="Open Sans"/>
                <a:cs typeface="Open Sans"/>
                <a:sym typeface="Open Sans"/>
              </a:rPr>
              <a:t>Dangerously dehumanized blacks by introducing and reinforcing racial stereotypes.</a:t>
            </a:r>
            <a:endParaRPr/>
          </a:p>
          <a:p>
            <a:pPr indent="-384048" lvl="0" marL="384048" rtl="0" algn="l">
              <a:lnSpc>
                <a:spcPct val="94000"/>
              </a:lnSpc>
              <a:spcBef>
                <a:spcPts val="1200"/>
              </a:spcBef>
              <a:spcAft>
                <a:spcPts val="0"/>
              </a:spcAft>
              <a:buClr>
                <a:schemeClr val="dk2"/>
              </a:buClr>
              <a:buSzPts val="2000"/>
              <a:buChar char="■"/>
            </a:pPr>
            <a:r>
              <a:rPr lang="en-US">
                <a:latin typeface="Open Sans"/>
                <a:ea typeface="Open Sans"/>
                <a:cs typeface="Open Sans"/>
                <a:sym typeface="Open Sans"/>
              </a:rPr>
              <a:t>Prevented blacks from representing themselves.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18"/>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US"/>
              <a:t>Race theory and Minstrelsy</a:t>
            </a:r>
            <a:endParaRPr/>
          </a:p>
        </p:txBody>
      </p:sp>
      <p:sp>
        <p:nvSpPr>
          <p:cNvPr id="136" name="Google Shape;136;p18"/>
          <p:cNvSpPr txBox="1"/>
          <p:nvPr>
            <p:ph idx="1" type="body"/>
          </p:nvPr>
        </p:nvSpPr>
        <p:spPr>
          <a:xfrm>
            <a:off x="1371600" y="1714500"/>
            <a:ext cx="9601200" cy="4914900"/>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000"/>
              <a:buChar char="■"/>
            </a:pPr>
            <a:r>
              <a:rPr lang="en-US">
                <a:latin typeface="Open Sans"/>
                <a:ea typeface="Open Sans"/>
                <a:cs typeface="Open Sans"/>
                <a:sym typeface="Open Sans"/>
              </a:rPr>
              <a:t>Slavery was commodification of black labor; minstrelsy was the commodification of black culture. </a:t>
            </a:r>
            <a:endParaRPr/>
          </a:p>
          <a:p>
            <a:pPr indent="-384048" lvl="0" marL="384048" rtl="0" algn="l">
              <a:lnSpc>
                <a:spcPct val="94000"/>
              </a:lnSpc>
              <a:spcBef>
                <a:spcPts val="1200"/>
              </a:spcBef>
              <a:spcAft>
                <a:spcPts val="0"/>
              </a:spcAft>
              <a:buClr>
                <a:schemeClr val="dk2"/>
              </a:buClr>
              <a:buSzPts val="2000"/>
              <a:buChar char="■"/>
            </a:pPr>
            <a:r>
              <a:rPr lang="en-US">
                <a:latin typeface="Open Sans"/>
                <a:ea typeface="Open Sans"/>
                <a:cs typeface="Open Sans"/>
                <a:sym typeface="Open Sans"/>
              </a:rPr>
              <a:t>Depictions of blacks in minstrel performances were exaggerated, dehumanizing, and inaccurate. </a:t>
            </a:r>
            <a:endParaRPr/>
          </a:p>
          <a:p>
            <a:pPr indent="-384048" lvl="0" marL="384048" rtl="0" algn="l">
              <a:lnSpc>
                <a:spcPct val="94000"/>
              </a:lnSpc>
              <a:spcBef>
                <a:spcPts val="1200"/>
              </a:spcBef>
              <a:spcAft>
                <a:spcPts val="0"/>
              </a:spcAft>
              <a:buClr>
                <a:schemeClr val="dk2"/>
              </a:buClr>
              <a:buSzPts val="2000"/>
              <a:buChar char="■"/>
            </a:pPr>
            <a:r>
              <a:rPr lang="en-US">
                <a:latin typeface="Open Sans"/>
                <a:ea typeface="Open Sans"/>
                <a:cs typeface="Open Sans"/>
                <a:sym typeface="Open Sans"/>
              </a:rPr>
              <a:t>Blackface minstrel performers reflected and reinforced white supremacy. </a:t>
            </a:r>
            <a:endParaRPr/>
          </a:p>
          <a:p>
            <a:pPr indent="-384048" lvl="0" marL="384048" rtl="0" algn="l">
              <a:lnSpc>
                <a:spcPct val="94000"/>
              </a:lnSpc>
              <a:spcBef>
                <a:spcPts val="1200"/>
              </a:spcBef>
              <a:spcAft>
                <a:spcPts val="0"/>
              </a:spcAft>
              <a:buClr>
                <a:schemeClr val="dk2"/>
              </a:buClr>
              <a:buSzPts val="2000"/>
              <a:buChar char="■"/>
            </a:pPr>
            <a:r>
              <a:rPr lang="en-US">
                <a:latin typeface="Open Sans"/>
                <a:ea typeface="Open Sans"/>
                <a:cs typeface="Open Sans"/>
                <a:sym typeface="Open Sans"/>
              </a:rPr>
              <a:t>”It’s an assertion of power and control and allows a society to routinely and historically imagine African Americans as not fully human. It serves to rationalize violence and Jim Crow segregation.” – David Leonard</a:t>
            </a:r>
            <a:endParaRPr/>
          </a:p>
          <a:p>
            <a:pPr indent="-384048" lvl="0" marL="384048" rtl="0" algn="l">
              <a:lnSpc>
                <a:spcPct val="94000"/>
              </a:lnSpc>
              <a:spcBef>
                <a:spcPts val="1200"/>
              </a:spcBef>
              <a:spcAft>
                <a:spcPts val="0"/>
              </a:spcAft>
              <a:buClr>
                <a:schemeClr val="dk2"/>
              </a:buClr>
              <a:buSzPts val="2000"/>
              <a:buChar char="■"/>
            </a:pPr>
            <a:r>
              <a:rPr lang="en-US">
                <a:latin typeface="Open Sans"/>
                <a:ea typeface="Open Sans"/>
                <a:cs typeface="Open Sans"/>
                <a:sym typeface="Open Sans"/>
              </a:rPr>
              <a:t>Portrayed negative stereotypes about African Americans</a:t>
            </a:r>
            <a:endParaRPr/>
          </a:p>
          <a:p>
            <a:pPr indent="-384048" lvl="0" marL="384048" rtl="0" algn="l">
              <a:lnSpc>
                <a:spcPct val="94000"/>
              </a:lnSpc>
              <a:spcBef>
                <a:spcPts val="1200"/>
              </a:spcBef>
              <a:spcAft>
                <a:spcPts val="0"/>
              </a:spcAft>
              <a:buClr>
                <a:schemeClr val="dk2"/>
              </a:buClr>
              <a:buSzPts val="2000"/>
              <a:buChar char="■"/>
            </a:pPr>
            <a:r>
              <a:rPr lang="en-US">
                <a:latin typeface="Open Sans"/>
                <a:ea typeface="Open Sans"/>
                <a:cs typeface="Open Sans"/>
                <a:sym typeface="Open Sans"/>
              </a:rPr>
              <a:t>Blackface was in theaters and film industry.</a:t>
            </a:r>
            <a:endParaRPr/>
          </a:p>
          <a:p>
            <a:pPr indent="-384048" lvl="1" marL="914400" rtl="0" algn="l">
              <a:lnSpc>
                <a:spcPct val="94000"/>
              </a:lnSpc>
              <a:spcBef>
                <a:spcPts val="700"/>
              </a:spcBef>
              <a:spcAft>
                <a:spcPts val="0"/>
              </a:spcAft>
              <a:buClr>
                <a:schemeClr val="dk2"/>
              </a:buClr>
              <a:buSzPts val="2000"/>
              <a:buChar char="–"/>
            </a:pPr>
            <a:r>
              <a:rPr lang="en-US">
                <a:latin typeface="Open Sans"/>
                <a:ea typeface="Open Sans"/>
                <a:cs typeface="Open Sans"/>
                <a:sym typeface="Open Sans"/>
              </a:rPr>
              <a:t>The Birth of a Nation</a:t>
            </a:r>
            <a:r>
              <a:rPr i="0" lang="en-US">
                <a:latin typeface="Open Sans"/>
                <a:ea typeface="Open Sans"/>
                <a:cs typeface="Open Sans"/>
                <a:sym typeface="Open Sans"/>
              </a:rPr>
              <a:t>, characters were unscrupulous and rapists</a:t>
            </a:r>
            <a:endParaRPr/>
          </a:p>
          <a:p>
            <a:pPr indent="-384048" lvl="1" marL="914400" rtl="0" algn="l">
              <a:lnSpc>
                <a:spcPct val="94000"/>
              </a:lnSpc>
              <a:spcBef>
                <a:spcPts val="700"/>
              </a:spcBef>
              <a:spcAft>
                <a:spcPts val="0"/>
              </a:spcAft>
              <a:buClr>
                <a:schemeClr val="dk2"/>
              </a:buClr>
              <a:buSzPts val="2000"/>
              <a:buChar char="–"/>
            </a:pPr>
            <a:r>
              <a:rPr i="0" lang="en-US">
                <a:latin typeface="Open Sans"/>
                <a:ea typeface="Open Sans"/>
                <a:cs typeface="Open Sans"/>
                <a:sym typeface="Open Sans"/>
              </a:rPr>
              <a:t>Stereotypes became so powerful they became a recruiting tool for the Ku Klux Klan</a:t>
            </a:r>
            <a:endParaRPr/>
          </a:p>
          <a:p>
            <a:pPr indent="-257048" lvl="1" marL="914400" rtl="0" algn="l">
              <a:lnSpc>
                <a:spcPct val="94000"/>
              </a:lnSpc>
              <a:spcBef>
                <a:spcPts val="700"/>
              </a:spcBef>
              <a:spcAft>
                <a:spcPts val="0"/>
              </a:spcAft>
              <a:buClr>
                <a:schemeClr val="dk2"/>
              </a:buClr>
              <a:buSzPts val="2000"/>
              <a:buNone/>
            </a:pPr>
            <a:r>
              <a:t/>
            </a:r>
            <a:endParaRPr>
              <a:latin typeface="Open Sans"/>
              <a:ea typeface="Open Sans"/>
              <a:cs typeface="Open Sans"/>
              <a:sym typeface="Open Sans"/>
            </a:endParaRPr>
          </a:p>
          <a:p>
            <a:pPr indent="-257048" lvl="0" marL="384048" rtl="0" algn="l">
              <a:lnSpc>
                <a:spcPct val="94000"/>
              </a:lnSpc>
              <a:spcBef>
                <a:spcPts val="1200"/>
              </a:spcBef>
              <a:spcAft>
                <a:spcPts val="0"/>
              </a:spcAft>
              <a:buClr>
                <a:schemeClr val="dk2"/>
              </a:buClr>
              <a:buSzPts val="2000"/>
              <a:buNone/>
            </a:pPr>
            <a:r>
              <a:t/>
            </a:r>
            <a:endParaRPr>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19"/>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US"/>
              <a:t>Documentary video: </a:t>
            </a:r>
            <a:endParaRPr/>
          </a:p>
          <a:p>
            <a:pPr indent="0" lvl="0" marL="0" rtl="0" algn="l">
              <a:lnSpc>
                <a:spcPct val="89000"/>
              </a:lnSpc>
              <a:spcBef>
                <a:spcPts val="0"/>
              </a:spcBef>
              <a:spcAft>
                <a:spcPts val="0"/>
              </a:spcAft>
              <a:buClr>
                <a:schemeClr val="dk2"/>
              </a:buClr>
              <a:buSzPts val="4400"/>
              <a:buFont typeface="Libre Franklin"/>
              <a:buNone/>
            </a:pPr>
            <a:r>
              <a:rPr lang="en-US"/>
              <a:t>Historical Reflections of Bias </a:t>
            </a:r>
            <a:endParaRPr/>
          </a:p>
        </p:txBody>
      </p:sp>
      <p:sp>
        <p:nvSpPr>
          <p:cNvPr id="142" name="Google Shape;142;p19"/>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Autofit/>
          </a:bodyPr>
          <a:lstStyle/>
          <a:p>
            <a:pPr indent="-384048" lvl="0" marL="384048" rtl="0" algn="l">
              <a:lnSpc>
                <a:spcPct val="94000"/>
              </a:lnSpc>
              <a:spcBef>
                <a:spcPts val="0"/>
              </a:spcBef>
              <a:spcAft>
                <a:spcPts val="0"/>
              </a:spcAft>
              <a:buClr>
                <a:schemeClr val="dk2"/>
              </a:buClr>
              <a:buSzPts val="2000"/>
              <a:buChar char="■"/>
            </a:pPr>
            <a:r>
              <a:rPr lang="en-US" u="sng">
                <a:solidFill>
                  <a:schemeClr val="hlink"/>
                </a:solidFill>
                <a:hlinkClick r:id="rId3"/>
              </a:rPr>
              <a:t>Ethnic Notions Documentary</a:t>
            </a:r>
            <a:endParaRPr/>
          </a:p>
          <a:p>
            <a:pPr indent="-384048" lvl="0" marL="384048" rtl="0" algn="l">
              <a:lnSpc>
                <a:spcPct val="94000"/>
              </a:lnSpc>
              <a:spcBef>
                <a:spcPts val="1200"/>
              </a:spcBef>
              <a:spcAft>
                <a:spcPts val="0"/>
              </a:spcAft>
              <a:buClr>
                <a:schemeClr val="dk2"/>
              </a:buClr>
              <a:buSzPts val="2000"/>
              <a:buChar char="■"/>
            </a:pPr>
            <a:r>
              <a:rPr lang="en-US"/>
              <a:t>44:25 – 45:25</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147" name="Shape 147"/>
        <p:cNvGrpSpPr/>
        <p:nvPr/>
      </p:nvGrpSpPr>
      <p:grpSpPr>
        <a:xfrm>
          <a:off x="0" y="0"/>
          <a:ext cx="0" cy="0"/>
          <a:chOff x="0" y="0"/>
          <a:chExt cx="0" cy="0"/>
        </a:xfrm>
      </p:grpSpPr>
      <p:sp>
        <p:nvSpPr>
          <p:cNvPr id="148" name="Google Shape;148;p20"/>
          <p:cNvSpPr txBox="1"/>
          <p:nvPr>
            <p:ph type="title"/>
          </p:nvPr>
        </p:nvSpPr>
        <p:spPr>
          <a:xfrm>
            <a:off x="1023562" y="685800"/>
            <a:ext cx="10493524"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US"/>
              <a:t>“Body Impossible”: Chapter three</a:t>
            </a:r>
            <a:endParaRPr/>
          </a:p>
        </p:txBody>
      </p:sp>
      <p:sp>
        <p:nvSpPr>
          <p:cNvPr id="149" name="Google Shape;149;p20"/>
          <p:cNvSpPr/>
          <p:nvPr/>
        </p:nvSpPr>
        <p:spPr>
          <a:xfrm>
            <a:off x="478095"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20"/>
          <p:cNvSpPr txBox="1"/>
          <p:nvPr>
            <p:ph idx="1" type="body"/>
          </p:nvPr>
        </p:nvSpPr>
        <p:spPr>
          <a:xfrm>
            <a:off x="1023563" y="1524000"/>
            <a:ext cx="7561638" cy="5015948"/>
          </a:xfrm>
          <a:prstGeom prst="rect">
            <a:avLst/>
          </a:prstGeom>
          <a:noFill/>
          <a:ln>
            <a:noFill/>
          </a:ln>
        </p:spPr>
        <p:txBody>
          <a:bodyPr anchorCtr="0" anchor="t" bIns="45700" lIns="91425" spcFirstLastPara="1" rIns="91425" wrap="square" tIns="45700">
            <a:noAutofit/>
          </a:bodyPr>
          <a:lstStyle/>
          <a:p>
            <a:pPr indent="-384048" lvl="0" marL="384048" rtl="0" algn="l">
              <a:lnSpc>
                <a:spcPct val="84000"/>
              </a:lnSpc>
              <a:spcBef>
                <a:spcPts val="0"/>
              </a:spcBef>
              <a:spcAft>
                <a:spcPts val="0"/>
              </a:spcAft>
              <a:buClr>
                <a:schemeClr val="dk2"/>
              </a:buClr>
              <a:buSzPts val="1800"/>
              <a:buChar char="■"/>
            </a:pPr>
            <a:r>
              <a:rPr lang="en-US" sz="1800">
                <a:latin typeface="Open Sans"/>
                <a:ea typeface="Open Sans"/>
                <a:cs typeface="Open Sans"/>
                <a:sym typeface="Open Sans"/>
              </a:rPr>
              <a:t>American Ballet Theatre and San Francisco Ballet’s </a:t>
            </a:r>
            <a:r>
              <a:rPr i="1" lang="en-US" sz="1800">
                <a:latin typeface="Open Sans"/>
                <a:ea typeface="Open Sans"/>
                <a:cs typeface="Open Sans"/>
                <a:sym typeface="Open Sans"/>
              </a:rPr>
              <a:t>Othello:</a:t>
            </a:r>
            <a:endParaRPr/>
          </a:p>
          <a:p>
            <a:pPr indent="-384048" lvl="0" marL="384048" rtl="0" algn="l">
              <a:lnSpc>
                <a:spcPct val="84000"/>
              </a:lnSpc>
              <a:spcBef>
                <a:spcPts val="1200"/>
              </a:spcBef>
              <a:spcAft>
                <a:spcPts val="0"/>
              </a:spcAft>
              <a:buClr>
                <a:schemeClr val="dk2"/>
              </a:buClr>
              <a:buSzPts val="1800"/>
              <a:buChar char="■"/>
            </a:pPr>
            <a:r>
              <a:rPr lang="en-US" sz="1800">
                <a:latin typeface="Open Sans"/>
                <a:ea typeface="Open Sans"/>
                <a:cs typeface="Open Sans"/>
                <a:sym typeface="Open Sans"/>
              </a:rPr>
              <a:t>Lar Lubovitch choreographed ABT and SFB’s co-production of </a:t>
            </a:r>
            <a:r>
              <a:rPr i="1" lang="en-US" sz="1800">
                <a:latin typeface="Open Sans"/>
                <a:ea typeface="Open Sans"/>
                <a:cs typeface="Open Sans"/>
                <a:sym typeface="Open Sans"/>
              </a:rPr>
              <a:t>Othello</a:t>
            </a:r>
            <a:r>
              <a:rPr lang="en-US" sz="1800">
                <a:latin typeface="Open Sans"/>
                <a:ea typeface="Open Sans"/>
                <a:cs typeface="Open Sans"/>
                <a:sym typeface="Open Sans"/>
              </a:rPr>
              <a:t> in 1997, where there was an absence of black male dancers in ABT. </a:t>
            </a:r>
            <a:endParaRPr/>
          </a:p>
          <a:p>
            <a:pPr indent="-384048" lvl="1" marL="914400" rtl="0" algn="l">
              <a:lnSpc>
                <a:spcPct val="84000"/>
              </a:lnSpc>
              <a:spcBef>
                <a:spcPts val="700"/>
              </a:spcBef>
              <a:spcAft>
                <a:spcPts val="0"/>
              </a:spcAft>
              <a:buClr>
                <a:schemeClr val="dk2"/>
              </a:buClr>
              <a:buSzPts val="1800"/>
              <a:buChar char="–"/>
            </a:pPr>
            <a:r>
              <a:rPr i="0" lang="en-US" sz="1800">
                <a:latin typeface="Open Sans"/>
                <a:ea typeface="Open Sans"/>
                <a:cs typeface="Open Sans"/>
                <a:sym typeface="Open Sans"/>
              </a:rPr>
              <a:t>Desmond Richardson would perform the part of </a:t>
            </a:r>
            <a:r>
              <a:rPr lang="en-US" sz="1800">
                <a:latin typeface="Open Sans"/>
                <a:ea typeface="Open Sans"/>
                <a:cs typeface="Open Sans"/>
                <a:sym typeface="Open Sans"/>
              </a:rPr>
              <a:t>Othello </a:t>
            </a:r>
            <a:r>
              <a:rPr i="0" lang="en-US" sz="1800">
                <a:latin typeface="Open Sans"/>
                <a:ea typeface="Open Sans"/>
                <a:cs typeface="Open Sans"/>
                <a:sym typeface="Open Sans"/>
              </a:rPr>
              <a:t>and when he wasn’t, alternate casts were painted in bronze face and body makeup. </a:t>
            </a:r>
            <a:endParaRPr/>
          </a:p>
          <a:p>
            <a:pPr indent="-384048" lvl="0" marL="384048" rtl="0" algn="l">
              <a:lnSpc>
                <a:spcPct val="84000"/>
              </a:lnSpc>
              <a:spcBef>
                <a:spcPts val="1200"/>
              </a:spcBef>
              <a:spcAft>
                <a:spcPts val="0"/>
              </a:spcAft>
              <a:buClr>
                <a:schemeClr val="dk2"/>
              </a:buClr>
              <a:buSzPts val="1800"/>
              <a:buChar char="■"/>
            </a:pPr>
            <a:r>
              <a:rPr i="0" lang="en-US" sz="1800">
                <a:latin typeface="Open Sans"/>
                <a:ea typeface="Open Sans"/>
                <a:cs typeface="Open Sans"/>
                <a:sym typeface="Open Sans"/>
              </a:rPr>
              <a:t>Othello compels a consideration of the haunted and unexamined relationship between blackface, virtuosity, and racial melodrama in ballet. </a:t>
            </a:r>
            <a:endParaRPr/>
          </a:p>
          <a:p>
            <a:pPr indent="-384048" lvl="0" marL="384048" rtl="0" algn="l">
              <a:lnSpc>
                <a:spcPct val="84000"/>
              </a:lnSpc>
              <a:spcBef>
                <a:spcPts val="1200"/>
              </a:spcBef>
              <a:spcAft>
                <a:spcPts val="0"/>
              </a:spcAft>
              <a:buClr>
                <a:schemeClr val="dk2"/>
              </a:buClr>
              <a:buSzPts val="1800"/>
              <a:buChar char="■"/>
            </a:pPr>
            <a:r>
              <a:rPr i="0" lang="en-US" sz="1800">
                <a:latin typeface="Open Sans"/>
                <a:ea typeface="Open Sans"/>
                <a:cs typeface="Open Sans"/>
                <a:sym typeface="Open Sans"/>
              </a:rPr>
              <a:t>In Richardson’s absence, the casts are painted in blackface to supplement an attempt to affectively recover his virtuosity. </a:t>
            </a:r>
            <a:endParaRPr/>
          </a:p>
          <a:p>
            <a:pPr indent="-384048" lvl="0" marL="384048" rtl="0" algn="l">
              <a:lnSpc>
                <a:spcPct val="84000"/>
              </a:lnSpc>
              <a:spcBef>
                <a:spcPts val="1200"/>
              </a:spcBef>
              <a:spcAft>
                <a:spcPts val="0"/>
              </a:spcAft>
              <a:buClr>
                <a:schemeClr val="dk2"/>
              </a:buClr>
              <a:buSzPts val="1800"/>
              <a:buChar char="■"/>
            </a:pPr>
            <a:r>
              <a:rPr i="0" lang="en-US" sz="1800">
                <a:latin typeface="Open Sans"/>
                <a:ea typeface="Open Sans"/>
                <a:cs typeface="Open Sans"/>
                <a:sym typeface="Open Sans"/>
              </a:rPr>
              <a:t>Blackface functions as one of several intertwined elements in the attempt to embody the Other. </a:t>
            </a:r>
            <a:endParaRPr/>
          </a:p>
          <a:p>
            <a:pPr indent="-384048" lvl="0" marL="384048" rtl="0" algn="l">
              <a:lnSpc>
                <a:spcPct val="84000"/>
              </a:lnSpc>
              <a:spcBef>
                <a:spcPts val="1200"/>
              </a:spcBef>
              <a:spcAft>
                <a:spcPts val="0"/>
              </a:spcAft>
              <a:buClr>
                <a:schemeClr val="dk2"/>
              </a:buClr>
              <a:buSzPts val="1800"/>
              <a:buChar char="■"/>
            </a:pPr>
            <a:r>
              <a:rPr lang="en-US" sz="1800">
                <a:latin typeface="Open Sans"/>
                <a:ea typeface="Open Sans"/>
                <a:cs typeface="Open Sans"/>
                <a:sym typeface="Open Sans"/>
              </a:rPr>
              <a:t>Richardson’s performance of Othello is an instantiation of “black-on-black minstrelsy.”</a:t>
            </a:r>
            <a:endParaRPr/>
          </a:p>
          <a:p>
            <a:pPr indent="-269748" lvl="0" marL="384048" rtl="0" algn="l">
              <a:lnSpc>
                <a:spcPct val="84000"/>
              </a:lnSpc>
              <a:spcBef>
                <a:spcPts val="1200"/>
              </a:spcBef>
              <a:spcAft>
                <a:spcPts val="0"/>
              </a:spcAft>
              <a:buClr>
                <a:schemeClr val="dk2"/>
              </a:buClr>
              <a:buSzPts val="1800"/>
              <a:buNone/>
            </a:pPr>
            <a:r>
              <a:t/>
            </a:r>
            <a:endParaRPr i="0" sz="1800">
              <a:latin typeface="Open Sans"/>
              <a:ea typeface="Open Sans"/>
              <a:cs typeface="Open Sans"/>
              <a:sym typeface="Open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21"/>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Autofit/>
          </a:bodyPr>
          <a:lstStyle/>
          <a:p>
            <a:pPr indent="0" lvl="0" marL="0" rtl="0" algn="l">
              <a:lnSpc>
                <a:spcPct val="89000"/>
              </a:lnSpc>
              <a:spcBef>
                <a:spcPts val="0"/>
              </a:spcBef>
              <a:spcAft>
                <a:spcPts val="0"/>
              </a:spcAft>
              <a:buClr>
                <a:schemeClr val="dk2"/>
              </a:buClr>
              <a:buSzPts val="4400"/>
              <a:buFont typeface="Libre Franklin"/>
              <a:buNone/>
            </a:pPr>
            <a:r>
              <a:rPr lang="en-US"/>
              <a:t>Choreographic Analysis of </a:t>
            </a:r>
            <a:r>
              <a:rPr i="1" lang="en-US"/>
              <a:t>Othello</a:t>
            </a:r>
            <a:endParaRPr/>
          </a:p>
        </p:txBody>
      </p:sp>
      <p:sp>
        <p:nvSpPr>
          <p:cNvPr id="157" name="Google Shape;157;p21"/>
          <p:cNvSpPr txBox="1"/>
          <p:nvPr>
            <p:ph idx="1" type="body"/>
          </p:nvPr>
        </p:nvSpPr>
        <p:spPr>
          <a:xfrm>
            <a:off x="1371600" y="2285999"/>
            <a:ext cx="4447786" cy="3581401"/>
          </a:xfrm>
          <a:prstGeom prst="rect">
            <a:avLst/>
          </a:prstGeom>
          <a:noFill/>
          <a:ln>
            <a:noFill/>
          </a:ln>
        </p:spPr>
        <p:txBody>
          <a:bodyPr anchorCtr="0" anchor="t" bIns="45700" lIns="91425" spcFirstLastPara="1" rIns="91425" wrap="square" tIns="45700">
            <a:noAutofit/>
          </a:bodyPr>
          <a:lstStyle/>
          <a:p>
            <a:pPr indent="-384048" lvl="0" marL="384048" rtl="0" algn="l">
              <a:lnSpc>
                <a:spcPct val="84000"/>
              </a:lnSpc>
              <a:spcBef>
                <a:spcPts val="0"/>
              </a:spcBef>
              <a:spcAft>
                <a:spcPts val="0"/>
              </a:spcAft>
              <a:buClr>
                <a:schemeClr val="dk2"/>
              </a:buClr>
              <a:buSzPts val="1850"/>
              <a:buChar char="■"/>
            </a:pPr>
            <a:r>
              <a:rPr lang="en-US" sz="1850">
                <a:latin typeface="Open Sans"/>
                <a:ea typeface="Open Sans"/>
                <a:cs typeface="Open Sans"/>
                <a:sym typeface="Open Sans"/>
              </a:rPr>
              <a:t>Background about the piece</a:t>
            </a:r>
            <a:endParaRPr/>
          </a:p>
          <a:p>
            <a:pPr indent="-384048" lvl="0" marL="384048" rtl="0" algn="l">
              <a:lnSpc>
                <a:spcPct val="84000"/>
              </a:lnSpc>
              <a:spcBef>
                <a:spcPts val="1200"/>
              </a:spcBef>
              <a:spcAft>
                <a:spcPts val="0"/>
              </a:spcAft>
              <a:buClr>
                <a:schemeClr val="dk2"/>
              </a:buClr>
              <a:buSzPts val="1850"/>
              <a:buChar char="■"/>
            </a:pPr>
            <a:r>
              <a:rPr lang="en-US" sz="1850">
                <a:latin typeface="Open Sans"/>
                <a:ea typeface="Open Sans"/>
                <a:cs typeface="Open Sans"/>
                <a:sym typeface="Open Sans"/>
              </a:rPr>
              <a:t>Abrupt</a:t>
            </a:r>
            <a:endParaRPr/>
          </a:p>
          <a:p>
            <a:pPr indent="-384048" lvl="0" marL="384048" rtl="0" algn="l">
              <a:lnSpc>
                <a:spcPct val="84000"/>
              </a:lnSpc>
              <a:spcBef>
                <a:spcPts val="1200"/>
              </a:spcBef>
              <a:spcAft>
                <a:spcPts val="0"/>
              </a:spcAft>
              <a:buClr>
                <a:schemeClr val="dk2"/>
              </a:buClr>
              <a:buSzPts val="1850"/>
              <a:buChar char="■"/>
            </a:pPr>
            <a:r>
              <a:rPr lang="en-US" sz="1850">
                <a:latin typeface="Open Sans"/>
                <a:ea typeface="Open Sans"/>
                <a:cs typeface="Open Sans"/>
                <a:sym typeface="Open Sans"/>
              </a:rPr>
              <a:t>Percussive</a:t>
            </a:r>
            <a:endParaRPr/>
          </a:p>
          <a:p>
            <a:pPr indent="-384048" lvl="0" marL="384048" rtl="0" algn="l">
              <a:lnSpc>
                <a:spcPct val="84000"/>
              </a:lnSpc>
              <a:spcBef>
                <a:spcPts val="1200"/>
              </a:spcBef>
              <a:spcAft>
                <a:spcPts val="0"/>
              </a:spcAft>
              <a:buClr>
                <a:schemeClr val="dk2"/>
              </a:buClr>
              <a:buSzPts val="1850"/>
              <a:buChar char="■"/>
            </a:pPr>
            <a:r>
              <a:rPr lang="en-US" sz="1850">
                <a:latin typeface="Open Sans"/>
                <a:ea typeface="Open Sans"/>
                <a:cs typeface="Open Sans"/>
                <a:sym typeface="Open Sans"/>
              </a:rPr>
              <a:t>Strong</a:t>
            </a:r>
            <a:endParaRPr/>
          </a:p>
          <a:p>
            <a:pPr indent="-384048" lvl="0" marL="384048" rtl="0" algn="l">
              <a:lnSpc>
                <a:spcPct val="84000"/>
              </a:lnSpc>
              <a:spcBef>
                <a:spcPts val="1200"/>
              </a:spcBef>
              <a:spcAft>
                <a:spcPts val="0"/>
              </a:spcAft>
              <a:buClr>
                <a:schemeClr val="dk2"/>
              </a:buClr>
              <a:buSzPts val="1850"/>
              <a:buChar char="■"/>
            </a:pPr>
            <a:r>
              <a:rPr lang="en-US" sz="1850">
                <a:latin typeface="Open Sans"/>
                <a:ea typeface="Open Sans"/>
                <a:cs typeface="Open Sans"/>
                <a:sym typeface="Open Sans"/>
              </a:rPr>
              <a:t>Quick</a:t>
            </a:r>
            <a:endParaRPr/>
          </a:p>
          <a:p>
            <a:pPr indent="-384048" lvl="0" marL="384048" rtl="0" algn="l">
              <a:lnSpc>
                <a:spcPct val="84000"/>
              </a:lnSpc>
              <a:spcBef>
                <a:spcPts val="1200"/>
              </a:spcBef>
              <a:spcAft>
                <a:spcPts val="0"/>
              </a:spcAft>
              <a:buClr>
                <a:schemeClr val="dk2"/>
              </a:buClr>
              <a:buSzPts val="1850"/>
              <a:buChar char="■"/>
            </a:pPr>
            <a:r>
              <a:rPr lang="en-US" sz="1850">
                <a:latin typeface="Open Sans"/>
                <a:ea typeface="Open Sans"/>
                <a:cs typeface="Open Sans"/>
                <a:sym typeface="Open Sans"/>
              </a:rPr>
              <a:t>Silly / Showing off </a:t>
            </a:r>
            <a:endParaRPr/>
          </a:p>
          <a:p>
            <a:pPr indent="-384048" lvl="0" marL="384048" rtl="0" algn="l">
              <a:lnSpc>
                <a:spcPct val="84000"/>
              </a:lnSpc>
              <a:spcBef>
                <a:spcPts val="1200"/>
              </a:spcBef>
              <a:spcAft>
                <a:spcPts val="0"/>
              </a:spcAft>
              <a:buClr>
                <a:schemeClr val="dk2"/>
              </a:buClr>
              <a:buSzPts val="1850"/>
              <a:buChar char="■"/>
            </a:pPr>
            <a:r>
              <a:rPr lang="en-US" sz="1850">
                <a:latin typeface="Open Sans"/>
                <a:ea typeface="Open Sans"/>
                <a:cs typeface="Open Sans"/>
                <a:sym typeface="Open Sans"/>
              </a:rPr>
              <a:t>Sustained</a:t>
            </a:r>
            <a:endParaRPr/>
          </a:p>
          <a:p>
            <a:pPr indent="-384048" lvl="0" marL="384048" rtl="0" algn="l">
              <a:lnSpc>
                <a:spcPct val="84000"/>
              </a:lnSpc>
              <a:spcBef>
                <a:spcPts val="1200"/>
              </a:spcBef>
              <a:spcAft>
                <a:spcPts val="0"/>
              </a:spcAft>
              <a:buClr>
                <a:schemeClr val="dk2"/>
              </a:buClr>
              <a:buSzPts val="1850"/>
              <a:buChar char="■"/>
            </a:pPr>
            <a:r>
              <a:rPr lang="en-US" sz="1850">
                <a:latin typeface="Open Sans"/>
                <a:ea typeface="Open Sans"/>
                <a:cs typeface="Open Sans"/>
                <a:sym typeface="Open Sans"/>
              </a:rPr>
              <a:t>Tapestries </a:t>
            </a:r>
            <a:endParaRPr/>
          </a:p>
          <a:p>
            <a:pPr indent="-384048" lvl="0" marL="384048" rtl="0" algn="l">
              <a:lnSpc>
                <a:spcPct val="84000"/>
              </a:lnSpc>
              <a:spcBef>
                <a:spcPts val="1200"/>
              </a:spcBef>
              <a:spcAft>
                <a:spcPts val="0"/>
              </a:spcAft>
              <a:buClr>
                <a:schemeClr val="dk2"/>
              </a:buClr>
              <a:buSzPts val="1850"/>
              <a:buChar char="■"/>
            </a:pPr>
            <a:r>
              <a:rPr lang="en-US" sz="1850">
                <a:latin typeface="Open Sans"/>
                <a:ea typeface="Open Sans"/>
                <a:cs typeface="Open Sans"/>
                <a:sym typeface="Open Sans"/>
              </a:rPr>
              <a:t>Anger</a:t>
            </a:r>
            <a:endParaRPr/>
          </a:p>
          <a:p>
            <a:pPr indent="-266573" lvl="0" marL="384048" rtl="0" algn="l">
              <a:lnSpc>
                <a:spcPct val="84000"/>
              </a:lnSpc>
              <a:spcBef>
                <a:spcPts val="1200"/>
              </a:spcBef>
              <a:spcAft>
                <a:spcPts val="0"/>
              </a:spcAft>
              <a:buClr>
                <a:schemeClr val="dk2"/>
              </a:buClr>
              <a:buSzPts val="1850"/>
              <a:buNone/>
            </a:pPr>
            <a:r>
              <a:t/>
            </a:r>
            <a:endParaRPr sz="1850"/>
          </a:p>
        </p:txBody>
      </p:sp>
      <p:sp>
        <p:nvSpPr>
          <p:cNvPr id="158" name="Google Shape;158;p21"/>
          <p:cNvSpPr txBox="1"/>
          <p:nvPr>
            <p:ph idx="2" type="body"/>
          </p:nvPr>
        </p:nvSpPr>
        <p:spPr>
          <a:xfrm>
            <a:off x="6525403" y="2285999"/>
            <a:ext cx="4447786" cy="3581401"/>
          </a:xfrm>
          <a:prstGeom prst="rect">
            <a:avLst/>
          </a:prstGeom>
          <a:noFill/>
          <a:ln>
            <a:noFill/>
          </a:ln>
        </p:spPr>
        <p:txBody>
          <a:bodyPr anchorCtr="0" anchor="t" bIns="45700" lIns="91425" spcFirstLastPara="1" rIns="91425" wrap="square" tIns="45700">
            <a:noAutofit/>
          </a:bodyPr>
          <a:lstStyle/>
          <a:p>
            <a:pPr indent="-384048" lvl="0" marL="384048" rtl="0" algn="l">
              <a:lnSpc>
                <a:spcPct val="84000"/>
              </a:lnSpc>
              <a:spcBef>
                <a:spcPts val="0"/>
              </a:spcBef>
              <a:spcAft>
                <a:spcPts val="0"/>
              </a:spcAft>
              <a:buClr>
                <a:schemeClr val="dk2"/>
              </a:buClr>
              <a:buSzPts val="1850"/>
              <a:buChar char="■"/>
            </a:pPr>
            <a:r>
              <a:rPr lang="en-US" sz="1850">
                <a:latin typeface="Open Sans"/>
                <a:ea typeface="Open Sans"/>
                <a:cs typeface="Open Sans"/>
                <a:sym typeface="Open Sans"/>
              </a:rPr>
              <a:t>Bound</a:t>
            </a:r>
            <a:endParaRPr/>
          </a:p>
          <a:p>
            <a:pPr indent="-384048" lvl="0" marL="384048" rtl="0" algn="l">
              <a:lnSpc>
                <a:spcPct val="84000"/>
              </a:lnSpc>
              <a:spcBef>
                <a:spcPts val="1200"/>
              </a:spcBef>
              <a:spcAft>
                <a:spcPts val="0"/>
              </a:spcAft>
              <a:buClr>
                <a:schemeClr val="dk2"/>
              </a:buClr>
              <a:buSzPts val="1850"/>
              <a:buChar char="■"/>
            </a:pPr>
            <a:r>
              <a:rPr lang="en-US" sz="1850">
                <a:latin typeface="Open Sans"/>
                <a:ea typeface="Open Sans"/>
                <a:cs typeface="Open Sans"/>
                <a:sym typeface="Open Sans"/>
              </a:rPr>
              <a:t>Controlled </a:t>
            </a:r>
            <a:endParaRPr/>
          </a:p>
          <a:p>
            <a:pPr indent="-384048" lvl="0" marL="384048" rtl="0" algn="l">
              <a:lnSpc>
                <a:spcPct val="84000"/>
              </a:lnSpc>
              <a:spcBef>
                <a:spcPts val="1200"/>
              </a:spcBef>
              <a:spcAft>
                <a:spcPts val="0"/>
              </a:spcAft>
              <a:buClr>
                <a:schemeClr val="dk2"/>
              </a:buClr>
              <a:buSzPts val="1850"/>
              <a:buChar char="■"/>
            </a:pPr>
            <a:r>
              <a:rPr lang="en-US" sz="1850">
                <a:latin typeface="Open Sans"/>
                <a:ea typeface="Open Sans"/>
                <a:cs typeface="Open Sans"/>
                <a:sym typeface="Open Sans"/>
              </a:rPr>
              <a:t>Sadness</a:t>
            </a:r>
            <a:endParaRPr/>
          </a:p>
          <a:p>
            <a:pPr indent="-266573" lvl="0" marL="384048" rtl="0" algn="l">
              <a:lnSpc>
                <a:spcPct val="84000"/>
              </a:lnSpc>
              <a:spcBef>
                <a:spcPts val="1200"/>
              </a:spcBef>
              <a:spcAft>
                <a:spcPts val="0"/>
              </a:spcAft>
              <a:buClr>
                <a:schemeClr val="dk2"/>
              </a:buClr>
              <a:buSzPts val="1850"/>
              <a:buNone/>
            </a:pPr>
            <a:r>
              <a:t/>
            </a:r>
            <a:endParaRPr sz="1850"/>
          </a:p>
        </p:txBody>
      </p:sp>
      <p:pic>
        <p:nvPicPr>
          <p:cNvPr descr="Duet Othello and Desdemonda; wedding masque with children.; solo Desdemona" id="159" name="Google Shape;159;p21" title="Othello ballet. San Francisco Ballet. Desmond Richardson and Yuan Yun Tan">
            <a:hlinkClick r:id="rId3"/>
          </p:cNvPr>
          <p:cNvPicPr preferRelativeResize="0"/>
          <p:nvPr/>
        </p:nvPicPr>
        <p:blipFill>
          <a:blip r:embed="rId4">
            <a:alphaModFix/>
          </a:blip>
          <a:stretch>
            <a:fillRect/>
          </a:stretch>
        </p:blipFill>
        <p:spPr>
          <a:xfrm>
            <a:off x="6525400" y="3773950"/>
            <a:ext cx="3406375" cy="2554775"/>
          </a:xfrm>
          <a:prstGeom prst="rect">
            <a:avLst/>
          </a:prstGeom>
          <a:noFill/>
          <a:ln>
            <a:noFill/>
          </a:ln>
          <a:effectLst>
            <a:outerShdw blurRad="57150" rotWithShape="0" algn="bl" dir="5400000" dist="19050">
              <a:srgbClr val="000000">
                <a:alpha val="50000"/>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name="Crop">
  <a:themeElements>
    <a:clrScheme name="Crop">
      <a:dk1>
        <a:srgbClr val="000000"/>
      </a:dk1>
      <a:lt1>
        <a:srgbClr val="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